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5.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6.xml" ContentType="application/vnd.openxmlformats-officedocument.theme+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7.xml" ContentType="application/vnd.openxmlformats-officedocument.theme+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theme/theme8.xml" ContentType="application/vnd.openxmlformats-officedocument.theme+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theme/theme9.xml" ContentType="application/vnd.openxmlformats-officedocument.theme+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theme/theme10.xml" ContentType="application/vnd.openxmlformats-officedocument.theme+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156" r:id="rId5"/>
    <p:sldMasterId id="2147484177" r:id="rId6"/>
    <p:sldMasterId id="2147484193" r:id="rId7"/>
    <p:sldMasterId id="2147484215" r:id="rId8"/>
    <p:sldMasterId id="2147484249" r:id="rId9"/>
    <p:sldMasterId id="2147484283" r:id="rId10"/>
    <p:sldMasterId id="2147484298" r:id="rId11"/>
    <p:sldMasterId id="2147484336" r:id="rId12"/>
    <p:sldMasterId id="2147484347" r:id="rId13"/>
    <p:sldMasterId id="2147484374" r:id="rId14"/>
  </p:sldMasterIdLst>
  <p:notesMasterIdLst>
    <p:notesMasterId r:id="rId46"/>
  </p:notesMasterIdLst>
  <p:handoutMasterIdLst>
    <p:handoutMasterId r:id="rId47"/>
  </p:handoutMasterIdLst>
  <p:sldIdLst>
    <p:sldId id="327" r:id="rId15"/>
    <p:sldId id="354" r:id="rId16"/>
    <p:sldId id="331" r:id="rId17"/>
    <p:sldId id="365" r:id="rId18"/>
    <p:sldId id="360" r:id="rId19"/>
    <p:sldId id="432" r:id="rId20"/>
    <p:sldId id="406" r:id="rId21"/>
    <p:sldId id="437" r:id="rId22"/>
    <p:sldId id="407" r:id="rId23"/>
    <p:sldId id="408" r:id="rId24"/>
    <p:sldId id="409" r:id="rId25"/>
    <p:sldId id="431" r:id="rId26"/>
    <p:sldId id="413" r:id="rId27"/>
    <p:sldId id="414" r:id="rId28"/>
    <p:sldId id="430" r:id="rId29"/>
    <p:sldId id="416" r:id="rId30"/>
    <p:sldId id="417" r:id="rId31"/>
    <p:sldId id="429" r:id="rId32"/>
    <p:sldId id="420" r:id="rId33"/>
    <p:sldId id="421" r:id="rId34"/>
    <p:sldId id="422" r:id="rId35"/>
    <p:sldId id="428" r:id="rId36"/>
    <p:sldId id="424" r:id="rId37"/>
    <p:sldId id="425" r:id="rId38"/>
    <p:sldId id="357" r:id="rId39"/>
    <p:sldId id="427" r:id="rId40"/>
    <p:sldId id="389" r:id="rId41"/>
    <p:sldId id="436" r:id="rId42"/>
    <p:sldId id="433" r:id="rId43"/>
    <p:sldId id="434" r:id="rId44"/>
    <p:sldId id="435" r:id="rId45"/>
  </p:sldIdLst>
  <p:sldSz cx="12436475" cy="6994525"/>
  <p:notesSz cx="6858000" cy="9144000"/>
  <p:defaultTextStyle>
    <a:defPPr>
      <a:defRPr lang="en-US"/>
    </a:defPPr>
    <a:lvl1pPr marL="0" algn="l" defTabSz="932651" rtl="0" eaLnBrk="1" latinLnBrk="0" hangingPunct="1">
      <a:defRPr sz="1836" kern="1200">
        <a:solidFill>
          <a:schemeClr val="tx1"/>
        </a:solidFill>
        <a:latin typeface="+mn-lt"/>
        <a:ea typeface="+mn-ea"/>
        <a:cs typeface="+mn-cs"/>
      </a:defRPr>
    </a:lvl1pPr>
    <a:lvl2pPr marL="466325" algn="l" defTabSz="932651" rtl="0" eaLnBrk="1" latinLnBrk="0" hangingPunct="1">
      <a:defRPr sz="1836" kern="1200">
        <a:solidFill>
          <a:schemeClr val="tx1"/>
        </a:solidFill>
        <a:latin typeface="+mn-lt"/>
        <a:ea typeface="+mn-ea"/>
        <a:cs typeface="+mn-cs"/>
      </a:defRPr>
    </a:lvl2pPr>
    <a:lvl3pPr marL="932651" algn="l" defTabSz="932651" rtl="0" eaLnBrk="1" latinLnBrk="0" hangingPunct="1">
      <a:defRPr sz="1836" kern="1200">
        <a:solidFill>
          <a:schemeClr val="tx1"/>
        </a:solidFill>
        <a:latin typeface="+mn-lt"/>
        <a:ea typeface="+mn-ea"/>
        <a:cs typeface="+mn-cs"/>
      </a:defRPr>
    </a:lvl3pPr>
    <a:lvl4pPr marL="1398976" algn="l" defTabSz="932651" rtl="0" eaLnBrk="1" latinLnBrk="0" hangingPunct="1">
      <a:defRPr sz="1836" kern="1200">
        <a:solidFill>
          <a:schemeClr val="tx1"/>
        </a:solidFill>
        <a:latin typeface="+mn-lt"/>
        <a:ea typeface="+mn-ea"/>
        <a:cs typeface="+mn-cs"/>
      </a:defRPr>
    </a:lvl4pPr>
    <a:lvl5pPr marL="1865301" algn="l" defTabSz="932651" rtl="0" eaLnBrk="1" latinLnBrk="0" hangingPunct="1">
      <a:defRPr sz="1836" kern="1200">
        <a:solidFill>
          <a:schemeClr val="tx1"/>
        </a:solidFill>
        <a:latin typeface="+mn-lt"/>
        <a:ea typeface="+mn-ea"/>
        <a:cs typeface="+mn-cs"/>
      </a:defRPr>
    </a:lvl5pPr>
    <a:lvl6pPr marL="2331627" algn="l" defTabSz="932651" rtl="0" eaLnBrk="1" latinLnBrk="0" hangingPunct="1">
      <a:defRPr sz="1836" kern="1200">
        <a:solidFill>
          <a:schemeClr val="tx1"/>
        </a:solidFill>
        <a:latin typeface="+mn-lt"/>
        <a:ea typeface="+mn-ea"/>
        <a:cs typeface="+mn-cs"/>
      </a:defRPr>
    </a:lvl6pPr>
    <a:lvl7pPr marL="2797952" algn="l" defTabSz="932651" rtl="0" eaLnBrk="1" latinLnBrk="0" hangingPunct="1">
      <a:defRPr sz="1836" kern="1200">
        <a:solidFill>
          <a:schemeClr val="tx1"/>
        </a:solidFill>
        <a:latin typeface="+mn-lt"/>
        <a:ea typeface="+mn-ea"/>
        <a:cs typeface="+mn-cs"/>
      </a:defRPr>
    </a:lvl7pPr>
    <a:lvl8pPr marL="3264277" algn="l" defTabSz="932651" rtl="0" eaLnBrk="1" latinLnBrk="0" hangingPunct="1">
      <a:defRPr sz="1836" kern="1200">
        <a:solidFill>
          <a:schemeClr val="tx1"/>
        </a:solidFill>
        <a:latin typeface="+mn-lt"/>
        <a:ea typeface="+mn-ea"/>
        <a:cs typeface="+mn-cs"/>
      </a:defRPr>
    </a:lvl8pPr>
    <a:lvl9pPr marL="3730604" algn="l" defTabSz="932651" rtl="0" eaLnBrk="1" latinLnBrk="0" hangingPunct="1">
      <a:defRPr sz="1836"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6"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DC3C00"/>
    <a:srgbClr val="D2D2D2"/>
    <a:srgbClr val="A0A0A0"/>
    <a:srgbClr val="68217A"/>
    <a:srgbClr val="EB3C00"/>
    <a:srgbClr val="2D82FF"/>
    <a:srgbClr val="0088EE"/>
    <a:srgbClr val="0042AC"/>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391" autoAdjust="0"/>
    <p:restoredTop sz="84844" autoAdjust="0"/>
  </p:normalViewPr>
  <p:slideViewPr>
    <p:cSldViewPr snapToGrid="0">
      <p:cViewPr varScale="1">
        <p:scale>
          <a:sx n="83" d="100"/>
          <a:sy n="83" d="100"/>
        </p:scale>
        <p:origin x="72" y="1027"/>
      </p:cViewPr>
      <p:guideLst/>
    </p:cSldViewPr>
  </p:slideViewPr>
  <p:outlineViewPr>
    <p:cViewPr>
      <p:scale>
        <a:sx n="33" d="100"/>
        <a:sy n="33" d="100"/>
      </p:scale>
      <p:origin x="0" y="-22661"/>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 Target="slides/slide4.xml"/><Relationship Id="rId26" Type="http://schemas.openxmlformats.org/officeDocument/2006/relationships/slide" Target="slides/slide12.xml"/><Relationship Id="rId39" Type="http://schemas.openxmlformats.org/officeDocument/2006/relationships/slide" Target="slides/slide25.xml"/><Relationship Id="rId3" Type="http://schemas.openxmlformats.org/officeDocument/2006/relationships/customXml" Target="../customXml/item3.xml"/><Relationship Id="rId21" Type="http://schemas.openxmlformats.org/officeDocument/2006/relationships/slide" Target="slides/slide7.xml"/><Relationship Id="rId34" Type="http://schemas.openxmlformats.org/officeDocument/2006/relationships/slide" Target="slides/slide20.xml"/><Relationship Id="rId42" Type="http://schemas.openxmlformats.org/officeDocument/2006/relationships/slide" Target="slides/slide28.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2.xml"/><Relationship Id="rId20" Type="http://schemas.openxmlformats.org/officeDocument/2006/relationships/slide" Target="slides/slide6.xml"/><Relationship Id="rId29" Type="http://schemas.openxmlformats.org/officeDocument/2006/relationships/slide" Target="slides/slide15.xml"/><Relationship Id="rId41"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0.xml"/><Relationship Id="rId32" Type="http://schemas.openxmlformats.org/officeDocument/2006/relationships/slide" Target="slides/slide18.xml"/><Relationship Id="rId37" Type="http://schemas.openxmlformats.org/officeDocument/2006/relationships/slide" Target="slides/slide23.xml"/><Relationship Id="rId40" Type="http://schemas.openxmlformats.org/officeDocument/2006/relationships/slide" Target="slides/slide26.xml"/><Relationship Id="rId45" Type="http://schemas.openxmlformats.org/officeDocument/2006/relationships/slide" Target="slides/slide31.xml"/><Relationship Id="rId5" Type="http://schemas.openxmlformats.org/officeDocument/2006/relationships/slideMaster" Target="slideMasters/slideMaster2.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49" Type="http://schemas.openxmlformats.org/officeDocument/2006/relationships/presProps" Target="presProps.xml"/><Relationship Id="rId10" Type="http://schemas.openxmlformats.org/officeDocument/2006/relationships/slideMaster" Target="slideMasters/slideMaster7.xml"/><Relationship Id="rId19" Type="http://schemas.openxmlformats.org/officeDocument/2006/relationships/slide" Target="slides/slide5.xml"/><Relationship Id="rId31" Type="http://schemas.openxmlformats.org/officeDocument/2006/relationships/slide" Target="slides/slide17.xml"/><Relationship Id="rId44" Type="http://schemas.openxmlformats.org/officeDocument/2006/relationships/slide" Target="slides/slide3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slide" Target="slides/slide29.xml"/><Relationship Id="rId48" Type="http://schemas.openxmlformats.org/officeDocument/2006/relationships/commentAuthors" Target="commentAuthors.xml"/><Relationship Id="rId8" Type="http://schemas.openxmlformats.org/officeDocument/2006/relationships/slideMaster" Target="slideMasters/slideMaster5.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12/30/2015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jpg>
</file>

<file path=ppt/media/image12.png>
</file>

<file path=ppt/media/image13.png>
</file>

<file path=ppt/media/image14.jpg>
</file>

<file path=ppt/media/image15.pn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9.png>
</file>

<file path=ppt/media/image4.png>
</file>

<file path=ppt/media/image40.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12/30/2015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651" rtl="0" eaLnBrk="1" latinLnBrk="0" hangingPunct="1">
      <a:lnSpc>
        <a:spcPct val="90000"/>
      </a:lnSpc>
      <a:spcAft>
        <a:spcPts val="340"/>
      </a:spcAft>
      <a:defRPr sz="918" kern="1200">
        <a:solidFill>
          <a:schemeClr val="tx1"/>
        </a:solidFill>
        <a:latin typeface="Segoe UI Light" pitchFamily="34" charset="0"/>
        <a:ea typeface="+mn-ea"/>
        <a:cs typeface="+mn-cs"/>
      </a:defRPr>
    </a:lvl1pPr>
    <a:lvl2pPr marL="217240" indent="-107945"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2pPr>
    <a:lvl3pPr marL="334632" indent="-117391"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3pPr>
    <a:lvl4pPr marL="492502" indent="-149774"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4pPr>
    <a:lvl5pPr marL="627435" indent="-117391"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5pPr>
    <a:lvl6pPr marL="2331627" algn="l" defTabSz="932651" rtl="0" eaLnBrk="1" latinLnBrk="0" hangingPunct="1">
      <a:defRPr sz="1224" kern="1200">
        <a:solidFill>
          <a:schemeClr val="tx1"/>
        </a:solidFill>
        <a:latin typeface="+mn-lt"/>
        <a:ea typeface="+mn-ea"/>
        <a:cs typeface="+mn-cs"/>
      </a:defRPr>
    </a:lvl6pPr>
    <a:lvl7pPr marL="2797952" algn="l" defTabSz="932651" rtl="0" eaLnBrk="1" latinLnBrk="0" hangingPunct="1">
      <a:defRPr sz="1224" kern="1200">
        <a:solidFill>
          <a:schemeClr val="tx1"/>
        </a:solidFill>
        <a:latin typeface="+mn-lt"/>
        <a:ea typeface="+mn-ea"/>
        <a:cs typeface="+mn-cs"/>
      </a:defRPr>
    </a:lvl7pPr>
    <a:lvl8pPr marL="3264277" algn="l" defTabSz="932651" rtl="0" eaLnBrk="1" latinLnBrk="0" hangingPunct="1">
      <a:defRPr sz="1224" kern="1200">
        <a:solidFill>
          <a:schemeClr val="tx1"/>
        </a:solidFill>
        <a:latin typeface="+mn-lt"/>
        <a:ea typeface="+mn-ea"/>
        <a:cs typeface="+mn-cs"/>
      </a:defRPr>
    </a:lvl8pPr>
    <a:lvl9pPr marL="3730604" algn="l" defTabSz="932651"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0828024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it,</a:t>
            </a:r>
            <a:r>
              <a:rPr lang="en-US" baseline="0" dirty="0" smtClean="0"/>
              <a:t> </a:t>
            </a:r>
            <a:r>
              <a:rPr lang="en-US" dirty="0" smtClean="0"/>
              <a:t>Demo Android Studio…else</a:t>
            </a:r>
            <a:r>
              <a:rPr lang="en-US" baseline="0" dirty="0" smtClean="0"/>
              <a:t> show:</a:t>
            </a:r>
          </a:p>
          <a:p>
            <a:r>
              <a:rPr lang="en-US" baseline="0" dirty="0" smtClean="0"/>
              <a:t>ADAL for Android on GitHub: </a:t>
            </a:r>
            <a:r>
              <a:rPr lang="en-US" sz="918" kern="1200" dirty="0" smtClean="0">
                <a:solidFill>
                  <a:schemeClr val="tx1"/>
                </a:solidFill>
                <a:latin typeface="Segoe UI Light" pitchFamily="34" charset="0"/>
                <a:ea typeface="+mn-ea"/>
                <a:cs typeface="+mn-cs"/>
              </a:rPr>
              <a:t>https://github.com/AzureAD/azure-activedirectory-library-for-android</a:t>
            </a:r>
            <a:endParaRPr lang="en-US" baseline="0" dirty="0" smtClean="0"/>
          </a:p>
          <a:p>
            <a:r>
              <a:rPr lang="en-US" baseline="0" dirty="0" smtClean="0"/>
              <a:t>Office 365 SDK for Android on GitHub: </a:t>
            </a:r>
            <a:r>
              <a:rPr lang="en-US" sz="918" kern="1200" dirty="0" smtClean="0">
                <a:solidFill>
                  <a:schemeClr val="tx1"/>
                </a:solidFill>
                <a:latin typeface="Segoe UI Light" pitchFamily="34" charset="0"/>
                <a:ea typeface="+mn-ea"/>
                <a:cs typeface="+mn-cs"/>
              </a:rPr>
              <a:t>https://github.com/OfficeDev/Office-365-SDK-for-Android</a:t>
            </a:r>
            <a:endParaRPr lang="en-US" dirty="0" smtClean="0"/>
          </a:p>
        </p:txBody>
      </p:sp>
      <p:sp>
        <p:nvSpPr>
          <p:cNvPr id="4" name="Date Placeholder 3"/>
          <p:cNvSpPr>
            <a:spLocks noGrp="1"/>
          </p:cNvSpPr>
          <p:nvPr>
            <p:ph type="dt" idx="10"/>
          </p:nvPr>
        </p:nvSpPr>
        <p:spPr/>
        <p:txBody>
          <a:bodyPr/>
          <a:lstStyle/>
          <a:p>
            <a:fld id="{14B3DE27-27B4-41C4-BE65-5DD271027E8D}" type="datetime1">
              <a:rPr lang="en-US" smtClean="0"/>
              <a:t>12/30/2015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551339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40752220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5097363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a:t>
            </a:r>
            <a:r>
              <a:rPr lang="en-US" dirty="0" err="1" smtClean="0"/>
              <a:t>xcode</a:t>
            </a:r>
            <a:r>
              <a:rPr lang="en-US" dirty="0" smtClean="0"/>
              <a:t> and O365 native app if you have a MAC…else show:</a:t>
            </a:r>
          </a:p>
          <a:p>
            <a:r>
              <a:rPr lang="en-US" baseline="0" dirty="0" smtClean="0"/>
              <a:t>ADAL for Android on GitHub: </a:t>
            </a:r>
            <a:r>
              <a:rPr lang="en-US" sz="918" kern="1200" dirty="0" smtClean="0">
                <a:solidFill>
                  <a:schemeClr val="tx1"/>
                </a:solidFill>
                <a:latin typeface="Segoe UI Light" pitchFamily="34" charset="0"/>
                <a:ea typeface="+mn-ea"/>
                <a:cs typeface="+mn-cs"/>
              </a:rPr>
              <a:t>https://github.com/AzureAD/azure-activedirectory-library-for-objc</a:t>
            </a:r>
            <a:endParaRPr lang="en-US" baseline="0" dirty="0" smtClean="0"/>
          </a:p>
          <a:p>
            <a:r>
              <a:rPr lang="en-US" baseline="0" dirty="0" smtClean="0"/>
              <a:t>Office 365 SDK for Android on GitHub: </a:t>
            </a:r>
            <a:r>
              <a:rPr lang="en-US" sz="918" kern="1200" dirty="0" smtClean="0">
                <a:solidFill>
                  <a:schemeClr val="tx1"/>
                </a:solidFill>
                <a:latin typeface="Segoe UI Light" pitchFamily="34" charset="0"/>
                <a:ea typeface="+mn-ea"/>
                <a:cs typeface="+mn-cs"/>
              </a:rPr>
              <a:t>https://github.com/OfficeDev/Office-365-SDK-for-iOS</a:t>
            </a:r>
            <a:endParaRPr lang="en-US" dirty="0"/>
          </a:p>
        </p:txBody>
      </p:sp>
      <p:sp>
        <p:nvSpPr>
          <p:cNvPr id="4" name="Date Placeholder 3"/>
          <p:cNvSpPr>
            <a:spLocks noGrp="1"/>
          </p:cNvSpPr>
          <p:nvPr>
            <p:ph type="dt" idx="10"/>
          </p:nvPr>
        </p:nvSpPr>
        <p:spPr/>
        <p:txBody>
          <a:bodyPr/>
          <a:lstStyle/>
          <a:p>
            <a:fld id="{E9C57033-2600-4B8F-8F68-99F577D006C9}" type="datetime1">
              <a:rPr lang="en-US" smtClean="0"/>
              <a:t>12/30/2015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924478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3A5C127-CB05-47B6-8D1E-7BC74A68F508}" type="datetime8">
              <a:rPr lang="en-US" smtClean="0"/>
              <a:t>12/30/2015 12:22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4907006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4692178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30855812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a:t>
            </a:r>
            <a:r>
              <a:rPr lang="en-US" baseline="0" dirty="0" smtClean="0"/>
              <a:t> Cordova from Visual Studio 2015:</a:t>
            </a:r>
          </a:p>
          <a:p>
            <a:pPr marL="171450" indent="-171450">
              <a:buFontTx/>
              <a:buChar char="-"/>
            </a:pPr>
            <a:r>
              <a:rPr lang="en-US" baseline="0" dirty="0" smtClean="0"/>
              <a:t>add connected service</a:t>
            </a:r>
          </a:p>
          <a:p>
            <a:pPr marL="171450" indent="-171450">
              <a:buFontTx/>
              <a:buChar char="-"/>
            </a:pPr>
            <a:r>
              <a:rPr lang="en-US" baseline="0" dirty="0" smtClean="0"/>
              <a:t>Show scripts that get pulled in</a:t>
            </a:r>
          </a:p>
          <a:p>
            <a:pPr marL="171450" indent="-171450">
              <a:buFontTx/>
              <a:buChar char="-"/>
            </a:pPr>
            <a:r>
              <a:rPr lang="en-US" baseline="0" dirty="0" smtClean="0"/>
              <a:t>Show settings.js that contains the app details</a:t>
            </a:r>
          </a:p>
          <a:p>
            <a:pPr marL="171450" indent="-171450">
              <a:buFontTx/>
              <a:buChar char="-"/>
            </a:pPr>
            <a:r>
              <a:rPr lang="en-US" baseline="0" dirty="0" smtClean="0"/>
              <a:t>Show o365loader.js that bootstraps all the other scripts</a:t>
            </a:r>
          </a:p>
          <a:p>
            <a:pPr marL="171450" indent="-171450">
              <a:buFontTx/>
              <a:buChar char="-"/>
            </a:pPr>
            <a:endParaRPr lang="en-US" baseline="0" dirty="0" smtClean="0"/>
          </a:p>
          <a:p>
            <a:pPr marL="0" indent="0">
              <a:buFontTx/>
              <a:buNone/>
            </a:pPr>
            <a:r>
              <a:rPr lang="en-US" baseline="0" dirty="0" smtClean="0"/>
              <a:t>Good completed app to demo: </a:t>
            </a:r>
            <a:r>
              <a:rPr lang="en-US" sz="918" kern="1200" dirty="0" smtClean="0">
                <a:solidFill>
                  <a:schemeClr val="tx1"/>
                </a:solidFill>
                <a:latin typeface="Segoe UI Light" pitchFamily="34" charset="0"/>
                <a:ea typeface="+mn-ea"/>
                <a:cs typeface="+mn-cs"/>
              </a:rPr>
              <a:t>https://github.com/OfficeDev/Contacts-API-Mobile-App-with-Cordova-and-Ionic</a:t>
            </a:r>
            <a:endParaRPr lang="en-US" baseline="0" dirty="0" smtClean="0"/>
          </a:p>
        </p:txBody>
      </p:sp>
      <p:sp>
        <p:nvSpPr>
          <p:cNvPr id="4" name="Date Placeholder 3"/>
          <p:cNvSpPr>
            <a:spLocks noGrp="1"/>
          </p:cNvSpPr>
          <p:nvPr>
            <p:ph type="dt" idx="10"/>
          </p:nvPr>
        </p:nvSpPr>
        <p:spPr/>
        <p:txBody>
          <a:bodyPr/>
          <a:lstStyle/>
          <a:p>
            <a:fld id="{3D565717-F80C-4EE2-BEC9-C4235E327670}" type="datetime1">
              <a:rPr lang="en-US" smtClean="0"/>
              <a:t>12/30/2015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546063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13116836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712287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8162901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a:t>
            </a:r>
            <a:r>
              <a:rPr lang="en-US" dirty="0" err="1" smtClean="0"/>
              <a:t>Xamrin</a:t>
            </a:r>
            <a:r>
              <a:rPr lang="en-US" dirty="0" smtClean="0"/>
              <a:t> project in Visual Studio…show forms options between native and </a:t>
            </a:r>
            <a:r>
              <a:rPr lang="en-US" dirty="0" err="1" smtClean="0"/>
              <a:t>Xamarin</a:t>
            </a:r>
            <a:r>
              <a:rPr lang="en-US" dirty="0" smtClean="0"/>
              <a:t> Forms</a:t>
            </a:r>
          </a:p>
          <a:p>
            <a:r>
              <a:rPr lang="en-US" dirty="0" smtClean="0"/>
              <a:t>Add </a:t>
            </a:r>
            <a:r>
              <a:rPr lang="en-US" smtClean="0"/>
              <a:t>connected service</a:t>
            </a:r>
          </a:p>
        </p:txBody>
      </p:sp>
      <p:sp>
        <p:nvSpPr>
          <p:cNvPr id="4" name="Date Placeholder 3"/>
          <p:cNvSpPr>
            <a:spLocks noGrp="1"/>
          </p:cNvSpPr>
          <p:nvPr>
            <p:ph type="dt" idx="10"/>
          </p:nvPr>
        </p:nvSpPr>
        <p:spPr/>
        <p:txBody>
          <a:bodyPr/>
          <a:lstStyle/>
          <a:p>
            <a:fld id="{946D9A58-D81A-4097-9F21-1358540663FE}" type="datetime1">
              <a:rPr lang="en-US" smtClean="0"/>
              <a:t>12/30/2015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025353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27</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15496354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960273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1883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6779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3A5C127-CB05-47B6-8D1E-7BC74A68F508}" type="datetime8">
              <a:rPr lang="en-US" smtClean="0"/>
              <a:t>12/30/2015 12:22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0148988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477680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971875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UWP with Web Account Manager: </a:t>
            </a:r>
            <a:r>
              <a:rPr lang="en-US" sz="918" kern="1200" dirty="0" smtClean="0">
                <a:solidFill>
                  <a:schemeClr val="tx1"/>
                </a:solidFill>
                <a:latin typeface="Segoe UI Light" pitchFamily="34" charset="0"/>
                <a:ea typeface="+mn-ea"/>
                <a:cs typeface="+mn-cs"/>
              </a:rPr>
              <a:t>https://github.com/OfficeDev/MyFiles-API-Win10_UWP</a:t>
            </a:r>
          </a:p>
          <a:p>
            <a:endParaRPr lang="en-US" dirty="0"/>
          </a:p>
        </p:txBody>
      </p:sp>
      <p:sp>
        <p:nvSpPr>
          <p:cNvPr id="4" name="Date Placeholder 3"/>
          <p:cNvSpPr>
            <a:spLocks noGrp="1"/>
          </p:cNvSpPr>
          <p:nvPr>
            <p:ph type="dt" idx="10"/>
          </p:nvPr>
        </p:nvSpPr>
        <p:spPr/>
        <p:txBody>
          <a:bodyPr/>
          <a:lstStyle/>
          <a:p>
            <a:fld id="{BF39ABC7-C9C2-4B47-8C34-38CD11022487}" type="datetime1">
              <a:rPr lang="en-US" smtClean="0"/>
              <a:t>12/30/2015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056306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40084884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40575639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jpg"/><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9.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9.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Master" Target="../slideMasters/slideMaster5.xml"/><Relationship Id="rId4" Type="http://schemas.openxmlformats.org/officeDocument/2006/relationships/image" Target="../media/image13.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jpg"/><Relationship Id="rId1" Type="http://schemas.openxmlformats.org/officeDocument/2006/relationships/slideMaster" Target="../slideMasters/slideMaster5.xml"/><Relationship Id="rId4" Type="http://schemas.openxmlformats.org/officeDocument/2006/relationships/image" Target="../media/image12.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5.xml"/><Relationship Id="rId5" Type="http://schemas.openxmlformats.org/officeDocument/2006/relationships/image" Target="../media/image17.jpg"/><Relationship Id="rId4" Type="http://schemas.openxmlformats.org/officeDocument/2006/relationships/image" Target="../media/image16.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image" Target="../media/image18.jp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Master" Target="../slideMasters/slideMaster6.xml"/><Relationship Id="rId4" Type="http://schemas.openxmlformats.org/officeDocument/2006/relationships/image" Target="../media/image13.pn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jpg"/><Relationship Id="rId1" Type="http://schemas.openxmlformats.org/officeDocument/2006/relationships/slideMaster" Target="../slideMasters/slideMaster6.xml"/><Relationship Id="rId4" Type="http://schemas.openxmlformats.org/officeDocument/2006/relationships/image" Target="../media/image12.pn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6.xml"/><Relationship Id="rId5" Type="http://schemas.openxmlformats.org/officeDocument/2006/relationships/image" Target="../media/image17.jpg"/><Relationship Id="rId4" Type="http://schemas.openxmlformats.org/officeDocument/2006/relationships/image" Target="../media/image16.jpg"/></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6.xml"/><Relationship Id="rId4" Type="http://schemas.openxmlformats.org/officeDocument/2006/relationships/image" Target="../media/image18.jp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1" y="2875736"/>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6"/>
            <a:ext cx="1774190" cy="832141"/>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1798637"/>
          </a:xfrm>
        </p:spPr>
        <p:txBody>
          <a:bodyPr/>
          <a:lstStyle>
            <a:lvl1pPr>
              <a:defRPr sz="6600"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smtClean="0"/>
              <a:t>Click icon to add picture</a:t>
            </a:r>
            <a:endParaRPr lang="en-US" dirty="0"/>
          </a:p>
        </p:txBody>
      </p:sp>
    </p:spTree>
    <p:extLst>
      <p:ext uri="{BB962C8B-B14F-4D97-AF65-F5344CB8AC3E}">
        <p14:creationId xmlns:p14="http://schemas.microsoft.com/office/powerpoint/2010/main" val="3330397735"/>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336868"/>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88868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6825222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317060344"/>
      </p:ext>
    </p:extLst>
  </p:cSld>
  <p:clrMapOvr>
    <a:masterClrMapping/>
  </p:clrMapOvr>
  <p:transition>
    <p:fade/>
  </p:transition>
  <p:hf hdr="0"/>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429279909"/>
      </p:ext>
    </p:extLst>
  </p:cSld>
  <p:clrMapOvr>
    <a:masterClrMapping/>
  </p:clrMapOvr>
  <p:transition>
    <p:fade/>
  </p:transition>
  <p:hf hdr="0"/>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473360376"/>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601970113"/>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3543655736"/>
      </p:ext>
    </p:extLst>
  </p:cSld>
  <p:clrMapOvr>
    <a:masterClrMapping/>
  </p:clrMapOvr>
  <p:transition>
    <p:fade/>
  </p:transition>
  <p:hf hdr="0"/>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7660413"/>
      </p:ext>
    </p:extLst>
  </p:cSld>
  <p:clrMapOvr>
    <a:masterClrMapping/>
  </p:clrMapOvr>
  <p:transition>
    <p:fade/>
  </p:transition>
  <p:hf hdr="0"/>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288553268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20354">
                      <a:schemeClr val="tx2"/>
                    </a:gs>
                    <a:gs pos="40000">
                      <a:schemeClr val="tx2"/>
                    </a:gs>
                  </a:gsLst>
                  <a:lin ang="5400000" scaled="0"/>
                </a:gradFill>
              </a:defRPr>
            </a:lvl1pPr>
            <a:lvl2pPr marL="0" indent="0">
              <a:buFontTx/>
              <a:buNone/>
              <a:defRPr sz="2000"/>
            </a:lvl2pPr>
            <a:lvl3pPr marL="228582" indent="0">
              <a:buNone/>
              <a:defRPr/>
            </a:lvl3pPr>
            <a:lvl4pPr marL="457163" indent="0">
              <a:buNone/>
              <a:defRPr/>
            </a:lvl4pPr>
            <a:lvl5pPr marL="685745"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20993814"/>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72403246"/>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40" y="295275"/>
            <a:ext cx="11889564" cy="91757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a:prstGeom prst="rect">
            <a:avLst/>
          </a:prstGeom>
        </p:spPr>
        <p:txBody>
          <a:bodyPr/>
          <a:lstStyle>
            <a:lvl1pPr marL="0" indent="0">
              <a:buNone/>
              <a:defRPr>
                <a:gradFill>
                  <a:gsLst>
                    <a:gs pos="2920">
                      <a:schemeClr val="tx2"/>
                    </a:gs>
                    <a:gs pos="39000">
                      <a:schemeClr val="tx2"/>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37531954"/>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32322231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3866355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21869750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36696328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13704347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9" y="483678"/>
            <a:ext cx="1811112" cy="387966"/>
          </a:xfrm>
          <a:prstGeom prst="rect">
            <a:avLst/>
          </a:prstGeom>
        </p:spPr>
      </p:pic>
    </p:spTree>
    <p:extLst>
      <p:ext uri="{BB962C8B-B14F-4D97-AF65-F5344CB8AC3E}">
        <p14:creationId xmlns:p14="http://schemas.microsoft.com/office/powerpoint/2010/main" val="3036785564"/>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938"/>
            <a:ext cx="12466637" cy="7010400"/>
          </a:xfrm>
          <a:prstGeom prst="rect">
            <a:avLst/>
          </a:prstGeom>
        </p:spPr>
      </p:pic>
      <p:sp>
        <p:nvSpPr>
          <p:cNvPr id="19" name="Dark gradation top"/>
          <p:cNvSpPr/>
          <p:nvPr userDrawn="1"/>
        </p:nvSpPr>
        <p:spPr bwMode="gray">
          <a:xfrm>
            <a:off x="1"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1" y="550425"/>
            <a:ext cx="6021387" cy="2103119"/>
          </a:xfrm>
          <a:noFill/>
        </p:spPr>
        <p:txBody>
          <a:bodyPr vert="horz" wrap="square" lIns="146304" tIns="91440" rIns="146304" bIns="91440" rtlCol="0" anchor="t" anchorCtr="0">
            <a:noAutofit/>
          </a:bodyPr>
          <a:lstStyle>
            <a:lvl1pPr>
              <a:defRPr lang="en-US" sz="5997" spc="-100"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182442"/>
            <a:ext cx="1552932" cy="332660"/>
          </a:xfrm>
          <a:prstGeom prst="rect">
            <a:avLst/>
          </a:prstGeom>
        </p:spPr>
      </p:pic>
    </p:spTree>
    <p:extLst>
      <p:ext uri="{BB962C8B-B14F-4D97-AF65-F5344CB8AC3E}">
        <p14:creationId xmlns:p14="http://schemas.microsoft.com/office/powerpoint/2010/main" val="31533316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1" y="3954459"/>
            <a:ext cx="6399213" cy="1830388"/>
          </a:xfrm>
          <a:noFill/>
        </p:spPr>
        <p:txBody>
          <a:bodyPr lIns="146304" tIns="109728" rIns="146304" bIns="109728">
            <a:noAutofit/>
          </a:bodyPr>
          <a:lstStyle>
            <a:lvl1pPr marL="0" indent="0">
              <a:spcBef>
                <a:spcPts val="0"/>
              </a:spcBef>
              <a:buNone/>
              <a:defRPr sz="359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74704" y="2117165"/>
            <a:ext cx="8229535" cy="1837298"/>
          </a:xfrm>
          <a:noFill/>
        </p:spPr>
        <p:txBody>
          <a:bodyPr lIns="146304" tIns="91440" rIns="146304" bIns="91440" anchor="t" anchorCtr="0"/>
          <a:lstStyle>
            <a:lvl1pPr>
              <a:defRPr sz="5997" spc="-100"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58332" y="6182442"/>
            <a:ext cx="1552932" cy="332660"/>
          </a:xfrm>
          <a:prstGeom prst="rect">
            <a:avLst/>
          </a:prstGeom>
        </p:spPr>
      </p:pic>
    </p:spTree>
    <p:extLst>
      <p:ext uri="{BB962C8B-B14F-4D97-AF65-F5344CB8AC3E}">
        <p14:creationId xmlns:p14="http://schemas.microsoft.com/office/powerpoint/2010/main" val="420291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41638173"/>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6"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5"/>
            <a:ext cx="8229589" cy="1829593"/>
          </a:xfr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8783213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6"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0442884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defRPr sz="8796"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21270169"/>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defRPr sz="8796"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114240696"/>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lgn="l" defTabSz="932283" rtl="0" eaLnBrk="1" latinLnBrk="0" hangingPunct="1">
              <a:lnSpc>
                <a:spcPct val="90000"/>
              </a:lnSpc>
              <a:spcBef>
                <a:spcPct val="0"/>
              </a:spcBef>
              <a:buNone/>
              <a:defRPr lang="en-US" sz="8796"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482716431"/>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lgn="l" defTabSz="932283" rtl="0" eaLnBrk="1" latinLnBrk="0" hangingPunct="1">
              <a:lnSpc>
                <a:spcPct val="90000"/>
              </a:lnSpc>
              <a:spcBef>
                <a:spcPct val="0"/>
              </a:spcBef>
              <a:buNone/>
              <a:defRPr lang="en-US" sz="8796"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167294216"/>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lvl1pPr>
            <a:lvl2pPr marL="28561" indent="0">
              <a:buNone/>
              <a:defRPr sz="1999"/>
            </a:lvl2pPr>
            <a:lvl3pPr marL="223727" indent="0">
              <a:buNone/>
              <a:defRPr sz="1999"/>
            </a:lvl3pPr>
            <a:lvl4pPr marL="476016" indent="0">
              <a:buNone/>
              <a:defRPr sz="1799"/>
            </a:lvl4pPr>
            <a:lvl5pPr marL="739410"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24118248"/>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gradFill>
                  <a:gsLst>
                    <a:gs pos="2920">
                      <a:schemeClr val="tx1"/>
                    </a:gs>
                    <a:gs pos="100000">
                      <a:schemeClr val="tx1"/>
                    </a:gs>
                  </a:gsLst>
                  <a:lin ang="5400000" scaled="0"/>
                </a:gradFill>
              </a:defRPr>
            </a:lvl1pPr>
            <a:lvl2pPr marL="28561" indent="0">
              <a:buNone/>
              <a:defRPr sz="1999"/>
            </a:lvl2pPr>
            <a:lvl3pPr marL="223727" indent="0">
              <a:buNone/>
              <a:defRPr sz="1999"/>
            </a:lvl3pPr>
            <a:lvl4pPr marL="476016" indent="0">
              <a:buNone/>
              <a:defRPr sz="1799"/>
            </a:lvl4pPr>
            <a:lvl5pPr marL="739410"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49358166"/>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63467025"/>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5916175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776871436"/>
      </p:ext>
    </p:extLst>
  </p:cSld>
  <p:clrMapOvr>
    <a:masterClrMapping/>
  </p:clrMapOvr>
  <p:transition>
    <p:fade/>
  </p:transition>
  <p:hf hdr="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2539349"/>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49"/>
            <a:ext cx="5486399" cy="2539349"/>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10444391"/>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58133319"/>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1"/>
            <a:ext cx="5486399" cy="2603790"/>
          </a:xfrm>
        </p:spPr>
        <p:txBody>
          <a:bodyPr wrap="square">
            <a:spAutoFit/>
          </a:bodyPr>
          <a:lstStyle>
            <a:lvl1pPr marL="287196" indent="-287196">
              <a:spcBef>
                <a:spcPts val="1224"/>
              </a:spcBef>
              <a:buClr>
                <a:schemeClr val="tx1"/>
              </a:buClr>
              <a:buFontTx/>
              <a:buBlip>
                <a:blip r:embed="rId2"/>
              </a:buBlip>
              <a:defRPr sz="3598"/>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1"/>
            <a:ext cx="5486399" cy="2603790"/>
          </a:xfrm>
        </p:spPr>
        <p:txBody>
          <a:bodyPr wrap="square">
            <a:spAutoFit/>
          </a:bodyPr>
          <a:lstStyle>
            <a:lvl1pPr marL="287196" indent="-287196">
              <a:spcBef>
                <a:spcPts val="1224"/>
              </a:spcBef>
              <a:buClr>
                <a:schemeClr val="tx1"/>
              </a:buClr>
              <a:buFontTx/>
              <a:buBlip>
                <a:blip r:embed="rId2"/>
              </a:buBlip>
              <a:defRPr sz="3598"/>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88229951"/>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1"/>
            <a:ext cx="5486399" cy="2603790"/>
          </a:xfrm>
        </p:spPr>
        <p:txBody>
          <a:bodyPr wrap="square">
            <a:spAutoFit/>
          </a:bodyPr>
          <a:lstStyle>
            <a:lvl1pPr marL="287196" indent="-287196">
              <a:spcBef>
                <a:spcPts val="1224"/>
              </a:spcBef>
              <a:buClr>
                <a:schemeClr val="tx2"/>
              </a:buClr>
              <a:buFontTx/>
              <a:buBlip>
                <a:blip r:embed="rId2"/>
              </a:buBlip>
              <a:defRPr sz="3598">
                <a:solidFill>
                  <a:schemeClr val="tx1"/>
                </a:solidFill>
              </a:defRPr>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1"/>
            <a:ext cx="5486399" cy="2603790"/>
          </a:xfrm>
        </p:spPr>
        <p:txBody>
          <a:bodyPr wrap="square">
            <a:spAutoFit/>
          </a:bodyPr>
          <a:lstStyle>
            <a:lvl1pPr marL="287196" indent="-287196">
              <a:spcBef>
                <a:spcPts val="1224"/>
              </a:spcBef>
              <a:buClr>
                <a:schemeClr val="tx2"/>
              </a:buClr>
              <a:buFontTx/>
              <a:buBlip>
                <a:blip r:embed="rId2"/>
              </a:buBlip>
              <a:defRPr sz="3598">
                <a:solidFill>
                  <a:schemeClr val="tx1"/>
                </a:solidFill>
              </a:defRPr>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75631082"/>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44432404"/>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2577" y="1211265"/>
            <a:ext cx="11889564" cy="917575"/>
          </a:xfrm>
        </p:spPr>
        <p:txBody>
          <a:bodyPr/>
          <a:lstStyle>
            <a:lvl1pPr>
              <a:defRPr sz="7196" baseline="0"/>
            </a:lvl1pPr>
          </a:lstStyle>
          <a:p>
            <a:r>
              <a:rPr lang="en-US" smtClean="0"/>
              <a:t>Click to edit Master title style</a:t>
            </a:r>
            <a:endParaRPr lang="en-US" dirty="0"/>
          </a:p>
        </p:txBody>
      </p:sp>
    </p:spTree>
    <p:extLst>
      <p:ext uri="{BB962C8B-B14F-4D97-AF65-F5344CB8AC3E}">
        <p14:creationId xmlns:p14="http://schemas.microsoft.com/office/powerpoint/2010/main" val="790442918"/>
      </p:ext>
    </p:extLst>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4" cy="1828800"/>
          </a:xfrm>
        </p:spPr>
        <p:txBody>
          <a:bodyPr/>
          <a:lstStyle>
            <a:lvl1pPr>
              <a:defRPr sz="5997" baseline="0"/>
            </a:lvl1pPr>
          </a:lstStyle>
          <a:p>
            <a:r>
              <a:rPr lang="en-US" smtClean="0"/>
              <a:t>Click to edit Master title style</a:t>
            </a:r>
            <a:endParaRPr lang="en-US" dirty="0"/>
          </a:p>
        </p:txBody>
      </p:sp>
    </p:spTree>
    <p:extLst>
      <p:ext uri="{BB962C8B-B14F-4D97-AF65-F5344CB8AC3E}">
        <p14:creationId xmlns:p14="http://schemas.microsoft.com/office/powerpoint/2010/main" val="892748361"/>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4" cy="1828800"/>
          </a:xfrm>
        </p:spPr>
        <p:txBody>
          <a:bodyPr/>
          <a:lstStyle>
            <a:lvl1pPr>
              <a:defRPr sz="5997" baseline="0"/>
            </a:lvl1pPr>
          </a:lstStyle>
          <a:p>
            <a:r>
              <a:rPr lang="en-US" smtClean="0"/>
              <a:t>Click to edit Master title style</a:t>
            </a:r>
            <a:endParaRPr lang="en-US" dirty="0"/>
          </a:p>
        </p:txBody>
      </p:sp>
    </p:spTree>
    <p:extLst>
      <p:ext uri="{BB962C8B-B14F-4D97-AF65-F5344CB8AC3E}">
        <p14:creationId xmlns:p14="http://schemas.microsoft.com/office/powerpoint/2010/main" val="3912193051"/>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1201808"/>
            <a:ext cx="10058399" cy="917575"/>
          </a:xfrm>
        </p:spPr>
        <p:txBody>
          <a:bodyPr/>
          <a:lstStyle>
            <a:lvl1pPr marL="233248" indent="-233248">
              <a:defRPr sz="5997"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9" y="5126038"/>
            <a:ext cx="5486400" cy="1071062"/>
          </a:xfrm>
        </p:spPr>
        <p:txBody>
          <a:bodyPr/>
          <a:lstStyle>
            <a:lvl1pPr marL="0" indent="0">
              <a:spcBef>
                <a:spcPts val="0"/>
              </a:spcBef>
              <a:buNone/>
              <a:defRPr sz="3198"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883404405"/>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2125665"/>
            <a:ext cx="10058399" cy="917575"/>
          </a:xfrm>
        </p:spPr>
        <p:txBody>
          <a:bodyPr/>
          <a:lstStyle>
            <a:lvl1pPr marL="282436" indent="-282436">
              <a:tabLst>
                <a:tab pos="282436" algn="l"/>
              </a:tabLst>
              <a:defRPr sz="5997"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9" y="4868847"/>
            <a:ext cx="5486400" cy="1071062"/>
          </a:xfrm>
        </p:spPr>
        <p:txBody>
          <a:bodyPr/>
          <a:lstStyle>
            <a:lvl1pPr marL="0" indent="0">
              <a:spcBef>
                <a:spcPts val="0"/>
              </a:spcBef>
              <a:buNone/>
              <a:defRPr sz="3198"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33222471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2483719849"/>
      </p:ext>
    </p:extLst>
  </p:cSld>
  <p:clrMapOvr>
    <a:masterClrMapping/>
  </p:clrMapOvr>
  <p:transition>
    <p:fade/>
  </p:transition>
  <p:hf hdr="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3"/>
            <a:ext cx="11887200" cy="932563"/>
          </a:xfrm>
        </p:spPr>
        <p:txBody>
          <a:bodyPr/>
          <a:lstStyle>
            <a:lvl1pPr marL="0" indent="0">
              <a:buNone/>
              <a:defRPr sz="5397">
                <a:gradFill>
                  <a:gsLst>
                    <a:gs pos="3333">
                      <a:schemeClr val="tx1"/>
                    </a:gs>
                    <a:gs pos="39000">
                      <a:schemeClr val="tx1"/>
                    </a:gs>
                  </a:gsLst>
                  <a:lin ang="5400000" scaled="0"/>
                </a:gradFill>
              </a:defRPr>
            </a:lvl1pPr>
            <a:lvl2pPr marL="0" indent="0">
              <a:buFontTx/>
              <a:buNone/>
              <a:defRPr sz="1999"/>
            </a:lvl2pPr>
            <a:lvl3pPr marL="228488" indent="0">
              <a:buNone/>
              <a:defRPr/>
            </a:lvl3pPr>
            <a:lvl4pPr marL="456975" indent="0">
              <a:buNone/>
              <a:defRPr/>
            </a:lvl4pPr>
            <a:lvl5pPr marL="685463" indent="0">
              <a:buNone/>
              <a:defRPr/>
            </a:lvl5pPr>
          </a:lstStyle>
          <a:p>
            <a:pPr lvl="0"/>
            <a:r>
              <a:rPr lang="en-US" smtClean="0"/>
              <a:t>Click to edit Master text styles</a:t>
            </a:r>
          </a:p>
        </p:txBody>
      </p:sp>
      <p:sp>
        <p:nvSpPr>
          <p:cNvPr id="4" name="Title 1"/>
          <p:cNvSpPr>
            <a:spLocks noGrp="1"/>
          </p:cNvSpPr>
          <p:nvPr>
            <p:ph type="title"/>
          </p:nvPr>
        </p:nvSpPr>
        <p:spPr>
          <a:xfrm>
            <a:off x="282577" y="1211265"/>
            <a:ext cx="11889564" cy="917575"/>
          </a:xfrm>
        </p:spPr>
        <p:txBody>
          <a:bodyPr/>
          <a:lstStyle>
            <a:lvl1pPr>
              <a:defRPr sz="719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53179322"/>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74640" y="2137697"/>
            <a:ext cx="5486400" cy="2731168"/>
          </a:xfrm>
          <a:noFill/>
        </p:spPr>
        <p:txBody>
          <a:bodyPr vert="horz" wrap="square" lIns="146304" tIns="91440" rIns="146304" bIns="91440" rtlCol="0" anchor="t" anchorCtr="0">
            <a:noAutofit/>
          </a:bodyPr>
          <a:lstStyle>
            <a:lvl1pPr>
              <a:defRPr lang="en-US" sz="5997" spc="-100"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3" y="4868865"/>
            <a:ext cx="5485040" cy="914399"/>
          </a:xfrm>
        </p:spPr>
        <p:txBody>
          <a:bodyPr tIns="109728" bIns="109728">
            <a:noAutofit/>
          </a:bodyPr>
          <a:lstStyle>
            <a:lvl1pPr marL="0" indent="0">
              <a:spcBef>
                <a:spcPts val="0"/>
              </a:spcBef>
              <a:buNone/>
              <a:defRPr sz="3198">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294436" y="0"/>
            <a:ext cx="6172200" cy="6994525"/>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2969469974"/>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74640" y="2137697"/>
            <a:ext cx="5486400" cy="2731168"/>
          </a:xfrm>
          <a:noFill/>
        </p:spPr>
        <p:txBody>
          <a:bodyPr vert="horz" wrap="square" lIns="146304" tIns="91440" rIns="146304" bIns="91440" rtlCol="0" anchor="t" anchorCtr="0">
            <a:noAutofit/>
          </a:bodyPr>
          <a:lstStyle>
            <a:lvl1pPr>
              <a:defRPr lang="en-US" sz="5997" spc="-100"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3" y="4868865"/>
            <a:ext cx="5485040" cy="914399"/>
          </a:xfrm>
        </p:spPr>
        <p:txBody>
          <a:bodyPr tIns="109728" bIns="109728">
            <a:noAutofit/>
          </a:bodyPr>
          <a:lstStyle>
            <a:lvl1pPr marL="0" indent="0">
              <a:spcBef>
                <a:spcPts val="0"/>
              </a:spcBef>
              <a:buNone/>
              <a:defRPr sz="3198">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294436" y="3"/>
            <a:ext cx="6172200" cy="6994524"/>
          </a:xfrm>
          <a:prstGeom prst="rect">
            <a:avLst/>
          </a:prstGeom>
        </p:spPr>
      </p:pic>
    </p:spTree>
    <p:extLst>
      <p:ext uri="{BB962C8B-B14F-4D97-AF65-F5344CB8AC3E}">
        <p14:creationId xmlns:p14="http://schemas.microsoft.com/office/powerpoint/2010/main" val="3180482850"/>
      </p:ext>
    </p:extLst>
  </p:cSld>
  <p:clrMapOvr>
    <a:masterClrMapping/>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6461199"/>
      </p:ext>
    </p:extLst>
  </p:cSld>
  <p:clrMapOvr>
    <a:masterClrMapping/>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6931765"/>
      </p:ext>
    </p:extLst>
  </p:cSld>
  <p:clrMapOvr>
    <a:masterClrMapping/>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676227"/>
      </p:ext>
    </p:extLst>
  </p:cSld>
  <p:clrMapOvr>
    <a:masterClrMapping/>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2977244"/>
      </p:ext>
    </p:extLst>
  </p:cSld>
  <p:clrMapOvr>
    <a:masterClrMapping/>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2"/>
            <a:ext cx="11887200" cy="2443746"/>
          </a:xfrm>
          <a:prstGeom prst="rect">
            <a:avLst/>
          </a:prstGeom>
        </p:spPr>
        <p:txBody>
          <a:bodyPr/>
          <a:lstStyle>
            <a:lvl1pPr marL="290371" indent="-290371">
              <a:buClr>
                <a:schemeClr val="tx1"/>
              </a:buClr>
              <a:buSzPct val="90000"/>
              <a:buFont typeface="Wingdings" panose="05000000000000000000" pitchFamily="2" charset="2"/>
              <a:buChar char="§"/>
              <a:defRPr sz="3598">
                <a:solidFill>
                  <a:schemeClr val="bg1"/>
                </a:solidFill>
                <a:latin typeface="Segoe UI" pitchFamily="34" charset="0"/>
                <a:ea typeface="Segoe UI" pitchFamily="34" charset="0"/>
                <a:cs typeface="Segoe UI" pitchFamily="34" charset="0"/>
              </a:defRPr>
            </a:lvl1pPr>
            <a:lvl2pPr marL="571218" indent="-280850">
              <a:buClr>
                <a:schemeClr val="tx1"/>
              </a:buClr>
              <a:buSzPct val="90000"/>
              <a:buFont typeface="Wingdings" panose="05000000000000000000" pitchFamily="2" charset="2"/>
              <a:buChar char="§"/>
              <a:defRPr sz="3198">
                <a:solidFill>
                  <a:schemeClr val="bg1"/>
                </a:solidFill>
                <a:latin typeface="Segoe UI" pitchFamily="34" charset="0"/>
                <a:ea typeface="Segoe UI" pitchFamily="34" charset="0"/>
                <a:cs typeface="Segoe UI" pitchFamily="34" charset="0"/>
              </a:defRPr>
            </a:lvl2pPr>
            <a:lvl3pPr marL="861588" indent="-290371">
              <a:buClr>
                <a:schemeClr val="tx1"/>
              </a:buClr>
              <a:buSzPct val="90000"/>
              <a:buFont typeface="Wingdings" panose="05000000000000000000" pitchFamily="2" charset="2"/>
              <a:buChar char="§"/>
              <a:defRPr sz="2799">
                <a:solidFill>
                  <a:schemeClr val="bg1"/>
                </a:solidFill>
                <a:latin typeface="Segoe UI" pitchFamily="34" charset="0"/>
                <a:ea typeface="Segoe UI" pitchFamily="34" charset="0"/>
                <a:cs typeface="Segoe UI" pitchFamily="34" charset="0"/>
              </a:defRPr>
            </a:lvl3pPr>
            <a:lvl4pPr marL="1090076" indent="-228488">
              <a:buClr>
                <a:schemeClr val="tx1"/>
              </a:buClr>
              <a:buSzPct val="90000"/>
              <a:buFont typeface="Wingdings" panose="05000000000000000000" pitchFamily="2" charset="2"/>
              <a:buChar char="§"/>
              <a:defRPr sz="2399">
                <a:solidFill>
                  <a:schemeClr val="bg1"/>
                </a:solidFill>
                <a:latin typeface="Segoe UI" pitchFamily="34" charset="0"/>
                <a:ea typeface="Segoe UI" pitchFamily="34" charset="0"/>
                <a:cs typeface="Segoe UI" pitchFamily="34" charset="0"/>
              </a:defRPr>
            </a:lvl4pPr>
            <a:lvl5pPr marL="1318564" indent="-228488">
              <a:buClr>
                <a:schemeClr val="tx1"/>
              </a:buClr>
              <a:buSzPct val="90000"/>
              <a:buFont typeface="Wingdings" panose="05000000000000000000" pitchFamily="2" charset="2"/>
              <a:buChar char="§"/>
              <a:defRPr sz="1999">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7"/>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5469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2"/>
            <a:ext cx="11887200" cy="2443746"/>
          </a:xfrm>
          <a:prstGeom prst="rect">
            <a:avLst/>
          </a:prstGeom>
        </p:spPr>
        <p:txBody>
          <a:bodyPr/>
          <a:lstStyle>
            <a:lvl1pPr marL="290371" indent="-290371">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18" indent="-280850">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588" indent="-290371">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076" indent="-228488">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564" indent="-228488">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3968957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 y="0"/>
            <a:ext cx="12473406" cy="6994525"/>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812" y="0"/>
            <a:ext cx="12436475" cy="6994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2430" tIns="46214" rIns="92430" bIns="46214" rtlCol="0" anchor="ctr"/>
          <a:lstStyle/>
          <a:p>
            <a:pPr algn="ctr" defTabSz="932139"/>
            <a:endParaRPr lang="en-US" sz="1721">
              <a:solidFill>
                <a:prstClr val="white"/>
              </a:solidFill>
            </a:endParaRPr>
          </a:p>
        </p:txBody>
      </p:sp>
    </p:spTree>
    <p:extLst>
      <p:ext uri="{BB962C8B-B14F-4D97-AF65-F5344CB8AC3E}">
        <p14:creationId xmlns:p14="http://schemas.microsoft.com/office/powerpoint/2010/main" val="29970080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3890579606"/>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1" y="296898"/>
            <a:ext cx="11887518" cy="914365"/>
          </a:xfrm>
        </p:spPr>
        <p:txBody>
          <a:bodyPr/>
          <a:lstStyle>
            <a:lvl1pPr>
              <a:defRPr sz="5797">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74638" y="1697064"/>
            <a:ext cx="10972801" cy="1902453"/>
          </a:xfrm>
        </p:spPr>
        <p:txBody>
          <a:bodyPr/>
          <a:lstStyle>
            <a:lvl1pPr>
              <a:defRPr sz="2599">
                <a:solidFill>
                  <a:schemeClr val="bg1"/>
                </a:solidFill>
                <a:latin typeface="+mn-lt"/>
              </a:defRPr>
            </a:lvl1pPr>
            <a:lvl2pPr>
              <a:defRPr sz="2399">
                <a:solidFill>
                  <a:schemeClr val="bg1"/>
                </a:solidFill>
              </a:defRPr>
            </a:lvl2pPr>
            <a:lvl3pPr>
              <a:defRPr sz="1999">
                <a:solidFill>
                  <a:schemeClr val="bg1"/>
                </a:solidFill>
              </a:defRPr>
            </a:lvl3pPr>
            <a:lvl4pPr>
              <a:defRPr sz="1799">
                <a:solidFill>
                  <a:schemeClr val="bg1"/>
                </a:solidFill>
              </a:defRPr>
            </a:lvl4pPr>
            <a:lvl5pPr>
              <a:defRPr sz="1799">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8556107"/>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82" indent="0">
              <a:buNone/>
              <a:defRPr/>
            </a:lvl3pPr>
            <a:lvl4pPr marL="457163" indent="0">
              <a:buNone/>
              <a:defRPr/>
            </a:lvl4pPr>
            <a:lvl5pPr marL="685745"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616412368"/>
      </p:ext>
    </p:extLst>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92881"/>
          </a:xfrm>
        </p:spPr>
        <p:txBody>
          <a:bodyPr>
            <a:spAutoFit/>
          </a:bodyPr>
          <a:lstStyle>
            <a:lvl1pPr>
              <a:defRPr sz="400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52424695"/>
      </p:ext>
    </p:extLst>
  </p:cSld>
  <p:clrMapOvr>
    <a:masterClrMapping/>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6754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902605798"/>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6754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1810066"/>
      </p:ext>
    </p:extLst>
  </p:cSld>
  <p:clrMapOvr>
    <a:masterClrMapping/>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783150006"/>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554786468"/>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219825" y="1"/>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180048948"/>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4893536"/>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marL="0" marR="0" lvl="0" indent="0" algn="ctr" defTabSz="932398" rtl="0" eaLnBrk="1" fontAlgn="base" latinLnBrk="0" hangingPunct="1">
              <a:lnSpc>
                <a:spcPct val="100000"/>
              </a:lnSpc>
              <a:spcBef>
                <a:spcPct val="0"/>
              </a:spcBef>
              <a:spcAft>
                <a:spcPct val="0"/>
              </a:spcAft>
              <a:buClrTx/>
              <a:buSzTx/>
              <a:buFontTx/>
              <a:buNone/>
              <a:tabLst/>
              <a:defRPr/>
            </a:pPr>
            <a:endParaRPr kumimoji="0" lang="en-US" sz="225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74639" y="1221158"/>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6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1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6650044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1729057025"/>
      </p:ext>
    </p:extLst>
  </p:cSld>
  <p:clrMapOvr>
    <a:masterClrMapping/>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20" y="1091"/>
            <a:ext cx="12430199" cy="6991987"/>
          </a:xfrm>
          <a:prstGeom prst="rect">
            <a:avLst/>
          </a:prstGeom>
        </p:spPr>
      </p:pic>
      <p:sp>
        <p:nvSpPr>
          <p:cNvPr id="2" name="Title 1"/>
          <p:cNvSpPr>
            <a:spLocks noGrp="1"/>
          </p:cNvSpPr>
          <p:nvPr>
            <p:ph type="title" hasCustomPrompt="1"/>
          </p:nvPr>
        </p:nvSpPr>
        <p:spPr>
          <a:xfrm>
            <a:off x="274640" y="2136777"/>
            <a:ext cx="10056812" cy="1181862"/>
          </a:xfrm>
          <a:noFill/>
        </p:spPr>
        <p:txBody>
          <a:bodyPr tIns="91440" bIns="91440" anchor="t" anchorCtr="0">
            <a:spAutoFit/>
          </a:bodyPr>
          <a:lstStyle>
            <a:lvl1pPr>
              <a:defRPr sz="7196" spc="-100"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40" y="4881266"/>
            <a:ext cx="10058401" cy="738664"/>
          </a:xfrm>
          <a:noFill/>
        </p:spPr>
        <p:txBody>
          <a:bodyPr lIns="182880" tIns="146304" rIns="182880" bIns="146304">
            <a:spAutoFit/>
          </a:bodyPr>
          <a:lstStyle>
            <a:lvl1pPr marL="0" indent="0">
              <a:spcBef>
                <a:spcPts val="0"/>
              </a:spcBef>
              <a:buNone/>
              <a:defRPr sz="319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537325"/>
            <a:ext cx="12435840" cy="4572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marL="0" marR="0" lvl="0" indent="0" algn="ctr" defTabSz="932028" rtl="0" eaLnBrk="1" fontAlgn="base" latinLnBrk="0" hangingPunct="1">
              <a:lnSpc>
                <a:spcPct val="90000"/>
              </a:lnSpc>
              <a:spcBef>
                <a:spcPct val="0"/>
              </a:spcBef>
              <a:spcAft>
                <a:spcPct val="0"/>
              </a:spcAft>
              <a:buClrTx/>
              <a:buSzTx/>
              <a:buFontTx/>
              <a:buNone/>
              <a:tabLst/>
              <a:defRPr/>
            </a:pPr>
            <a:endParaRPr kumimoji="0" lang="en-US" sz="23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5508" y="6678219"/>
            <a:ext cx="822951" cy="175415"/>
          </a:xfrm>
          <a:prstGeom prst="rect">
            <a:avLst/>
          </a:prstGeom>
        </p:spPr>
      </p:pic>
    </p:spTree>
    <p:extLst>
      <p:ext uri="{BB962C8B-B14F-4D97-AF65-F5344CB8AC3E}">
        <p14:creationId xmlns:p14="http://schemas.microsoft.com/office/powerpoint/2010/main" val="366013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80" y="2151537"/>
            <a:ext cx="10445796" cy="1017048"/>
          </a:xfrm>
        </p:spPr>
        <p:txBody>
          <a:bodyPr anchor="b" anchorCtr="0"/>
          <a:lstStyle>
            <a:lvl1pPr>
              <a:defRPr sz="7343" spc="-153"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69724" y="4971002"/>
            <a:ext cx="4450767" cy="2087525"/>
          </a:xfrm>
          <a:prstGeom prst="rect">
            <a:avLst/>
          </a:prstGeom>
        </p:spPr>
      </p:pic>
    </p:spTree>
    <p:extLst>
      <p:ext uri="{BB962C8B-B14F-4D97-AF65-F5344CB8AC3E}">
        <p14:creationId xmlns:p14="http://schemas.microsoft.com/office/powerpoint/2010/main" val="1261941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5"/>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2338876391"/>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2911" y="4429866"/>
            <a:ext cx="10445795" cy="470856"/>
          </a:xfrm>
        </p:spPr>
        <p:txBody>
          <a:bodyPr>
            <a:noAutofit/>
          </a:bodyPr>
          <a:lstStyle>
            <a:lvl1pPr marL="0" indent="0" algn="l">
              <a:lnSpc>
                <a:spcPct val="90000"/>
              </a:lnSpc>
              <a:spcBef>
                <a:spcPts val="0"/>
              </a:spcBef>
              <a:buNone/>
              <a:defRPr lang="en-US" sz="3672" kern="1200" spc="-71" baseline="0" dirty="0">
                <a:gradFill>
                  <a:gsLst>
                    <a:gs pos="2083">
                      <a:schemeClr val="bg2"/>
                    </a:gs>
                    <a:gs pos="99000">
                      <a:schemeClr val="bg2"/>
                    </a:gs>
                  </a:gsLst>
                  <a:lin ang="5400000" scaled="0"/>
                </a:gradFill>
                <a:latin typeface="+mj-lt"/>
                <a:ea typeface="+mn-ea"/>
                <a:cs typeface="+mn-cs"/>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pPr marL="0" marR="0" lvl="0" indent="0" algn="l" defTabSz="932559"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92910" y="2794218"/>
            <a:ext cx="10453896" cy="1406089"/>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791" b="0" kern="1200" cap="none" spc="-408"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92911" y="1476622"/>
            <a:ext cx="10445796" cy="932293"/>
          </a:xfrm>
        </p:spPr>
        <p:txBody>
          <a:bodyPr wrap="square" anchor="b">
            <a:noAutofit/>
          </a:bodyPr>
          <a:lstStyle>
            <a:lvl1pPr marL="0" indent="0">
              <a:buNone/>
              <a:defRPr sz="6731" spc="-153"/>
            </a:lvl1pPr>
          </a:lstStyle>
          <a:p>
            <a:pPr lvl="0"/>
            <a:r>
              <a:rPr lang="en-US" smtClean="0"/>
              <a:t>Click to edit Master text styles</a:t>
            </a:r>
          </a:p>
        </p:txBody>
      </p:sp>
    </p:spTree>
    <p:extLst>
      <p:ext uri="{BB962C8B-B14F-4D97-AF65-F5344CB8AC3E}">
        <p14:creationId xmlns:p14="http://schemas.microsoft.com/office/powerpoint/2010/main" val="9773419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2762400317"/>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996052981"/>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1"/>
            <a:ext cx="11375536" cy="762786"/>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29660" y="1476621"/>
            <a:ext cx="11375536" cy="2084319"/>
          </a:xfrm>
          <a:prstGeom prst="rect">
            <a:avLst/>
          </a:prstGeom>
        </p:spPr>
        <p:txBody>
          <a:bodyPr/>
          <a:lstStyle>
            <a:lvl1pPr marL="289818" indent="-289818">
              <a:buFont typeface="Wingdings" pitchFamily="2" charset="2"/>
              <a:buChar char=""/>
              <a:defRPr sz="4080"/>
            </a:lvl1pPr>
            <a:lvl2pPr marL="527824" indent="-238007">
              <a:buFont typeface="Wingdings" pitchFamily="2" charset="2"/>
              <a:buChar char=""/>
              <a:defRPr>
                <a:latin typeface="+mn-lt"/>
              </a:defRPr>
            </a:lvl2pPr>
            <a:lvl3pPr marL="756116" indent="-228292">
              <a:buFont typeface="Wingdings" pitchFamily="2" charset="2"/>
              <a:buChar char=""/>
              <a:tabLst/>
              <a:defRPr>
                <a:latin typeface="+mn-lt"/>
              </a:defRPr>
            </a:lvl3pPr>
            <a:lvl4pPr marL="932597" indent="-176481">
              <a:buFont typeface="Wingdings" pitchFamily="2" charset="2"/>
              <a:buChar char=""/>
              <a:defRPr>
                <a:latin typeface="+mn-lt"/>
              </a:defRPr>
            </a:lvl4pPr>
            <a:lvl5pPr marL="1109078" indent="-176481">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990820430"/>
      </p:ext>
    </p:extLst>
  </p:cSld>
  <p:clrMapOvr>
    <a:masterClrMapping/>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00">
                      <a:schemeClr val="tx2"/>
                    </a:gs>
                    <a:gs pos="0">
                      <a:schemeClr val="tx2"/>
                    </a:gs>
                  </a:gsLst>
                  <a:lin ang="5400000" scaled="0"/>
                </a:gradFill>
                <a:latin typeface="+mj-lt"/>
              </a:defRPr>
            </a:lvl1pPr>
            <a:lvl2pPr marL="0" indent="0">
              <a:buNone/>
              <a:defRPr sz="2040"/>
            </a:lvl2pPr>
            <a:lvl3pPr marL="238007" indent="0">
              <a:buNone/>
              <a:defRPr sz="2040"/>
            </a:lvl3pPr>
            <a:lvl4pPr marL="466298" indent="0">
              <a:buNone/>
              <a:defRPr sz="2040"/>
            </a:lvl4pPr>
            <a:lvl5pPr marL="707543" indent="0">
              <a:buNone/>
              <a:defRPr sz="204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00">
                      <a:schemeClr val="tx2"/>
                    </a:gs>
                    <a:gs pos="0">
                      <a:schemeClr val="tx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250">
                      <a:schemeClr val="bg2"/>
                    </a:gs>
                    <a:gs pos="100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932430488"/>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
                      <a:schemeClr val="bg2"/>
                    </a:gs>
                    <a:gs pos="98000">
                      <a:schemeClr val="bg2"/>
                    </a:gs>
                  </a:gsLst>
                  <a:lin ang="5400000" scaled="0"/>
                </a:gradFill>
                <a:latin typeface="+mj-lt"/>
              </a:defRPr>
            </a:lvl1pPr>
            <a:lvl2pPr marL="0" indent="0">
              <a:buNone/>
              <a:defRPr sz="2040">
                <a:gradFill>
                  <a:gsLst>
                    <a:gs pos="1000">
                      <a:schemeClr val="bg2"/>
                    </a:gs>
                    <a:gs pos="98000">
                      <a:schemeClr val="bg2"/>
                    </a:gs>
                  </a:gsLst>
                  <a:lin ang="5400000" scaled="0"/>
                </a:gradFill>
              </a:defRPr>
            </a:lvl2pPr>
            <a:lvl3pPr marL="238007" indent="0">
              <a:buNone/>
              <a:defRPr sz="2040">
                <a:gradFill>
                  <a:gsLst>
                    <a:gs pos="1000">
                      <a:schemeClr val="bg2"/>
                    </a:gs>
                    <a:gs pos="98000">
                      <a:schemeClr val="bg2"/>
                    </a:gs>
                  </a:gsLst>
                  <a:lin ang="5400000" scaled="0"/>
                </a:gradFill>
              </a:defRPr>
            </a:lvl3pPr>
            <a:lvl4pPr marL="466298" indent="0">
              <a:buNone/>
              <a:defRPr sz="2040">
                <a:gradFill>
                  <a:gsLst>
                    <a:gs pos="1000">
                      <a:schemeClr val="bg2"/>
                    </a:gs>
                    <a:gs pos="98000">
                      <a:schemeClr val="bg2"/>
                    </a:gs>
                  </a:gsLst>
                  <a:lin ang="5400000" scaled="0"/>
                </a:gradFill>
              </a:defRPr>
            </a:lvl4pPr>
            <a:lvl5pPr marL="707543" indent="0">
              <a:buNone/>
              <a:defRPr sz="204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
                      <a:schemeClr val="bg2"/>
                    </a:gs>
                    <a:gs pos="98000">
                      <a:schemeClr val="bg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000">
                      <a:schemeClr val="bg2"/>
                    </a:gs>
                    <a:gs pos="98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628535082"/>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31279" y="1476622"/>
            <a:ext cx="5504574" cy="2398224"/>
          </a:xfrm>
        </p:spPr>
        <p:txBody>
          <a:bodyPr>
            <a:spAutoFit/>
          </a:bodyPr>
          <a:lstStyle>
            <a:lvl1pPr marL="297913" indent="-297913">
              <a:spcBef>
                <a:spcPts val="1224"/>
              </a:spcBef>
              <a:buClr>
                <a:schemeClr val="bg2"/>
              </a:buClr>
              <a:buSzPct val="100000"/>
              <a:buFont typeface="Wingdings" pitchFamily="2" charset="2"/>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531062" indent="-233149">
              <a:defRPr sz="2040"/>
            </a:lvl2pPr>
            <a:lvl3pPr marL="699447" indent="-168385">
              <a:tabLst/>
              <a:defRPr sz="2040"/>
            </a:lvl3pPr>
            <a:lvl4pPr marL="880786" indent="-181338">
              <a:defRPr/>
            </a:lvl4pPr>
            <a:lvl5pPr marL="1049171" indent="-168385">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405481" y="1476622"/>
            <a:ext cx="5504574" cy="2817808"/>
          </a:xfrm>
        </p:spPr>
        <p:txBody>
          <a:bodyPr>
            <a:spAutoFit/>
          </a:bodyPr>
          <a:lstStyle>
            <a:lvl1pPr marL="346486" indent="-346486">
              <a:spcBef>
                <a:spcPts val="1224"/>
              </a:spcBef>
              <a:buClr>
                <a:schemeClr val="bg2"/>
              </a:buClr>
              <a:buFont typeface="Arial" pitchFamily="34" charset="0"/>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647637" indent="-349724">
              <a:defRPr lang="en-US" sz="2040" kern="1200" spc="0" baseline="0" dirty="0" smtClean="0">
                <a:gradFill>
                  <a:gsLst>
                    <a:gs pos="1250">
                      <a:schemeClr val="bg2"/>
                    </a:gs>
                    <a:gs pos="100000">
                      <a:schemeClr val="bg2"/>
                    </a:gs>
                  </a:gsLst>
                  <a:lin ang="5400000" scaled="0"/>
                </a:gradFill>
                <a:latin typeface="+mn-lt"/>
                <a:ea typeface="+mn-ea"/>
                <a:cs typeface="+mn-cs"/>
              </a:defRPr>
            </a:lvl2pPr>
            <a:lvl3pPr marL="880786" indent="-349724">
              <a:defRPr lang="en-US" sz="2040" kern="1200" spc="0" baseline="0" dirty="0" smtClean="0">
                <a:gradFill>
                  <a:gsLst>
                    <a:gs pos="1250">
                      <a:schemeClr val="bg2"/>
                    </a:gs>
                    <a:gs pos="100000">
                      <a:schemeClr val="bg2"/>
                    </a:gs>
                  </a:gsLst>
                  <a:lin ang="5400000" scaled="0"/>
                </a:gradFill>
                <a:latin typeface="+mn-lt"/>
                <a:ea typeface="+mn-ea"/>
                <a:cs typeface="+mn-cs"/>
              </a:defRPr>
            </a:lvl3pPr>
            <a:lvl4pPr marL="1049171" indent="-349724">
              <a:defRPr lang="en-US" sz="2040" kern="1200" spc="0" baseline="0" dirty="0" smtClean="0">
                <a:gradFill>
                  <a:gsLst>
                    <a:gs pos="1250">
                      <a:schemeClr val="bg2"/>
                    </a:gs>
                    <a:gs pos="100000">
                      <a:schemeClr val="bg2"/>
                    </a:gs>
                  </a:gsLst>
                  <a:lin ang="5400000" scaled="0"/>
                </a:gradFill>
                <a:latin typeface="+mn-lt"/>
                <a:ea typeface="+mn-ea"/>
                <a:cs typeface="+mn-cs"/>
              </a:defRPr>
            </a:lvl4pPr>
            <a:lvl5pPr marL="1230509" indent="-349724">
              <a:defRPr lang="en-US" sz="2040" kern="1200" spc="0" baseline="0" dirty="0">
                <a:gradFill>
                  <a:gsLst>
                    <a:gs pos="1250">
                      <a:schemeClr val="bg2"/>
                    </a:gs>
                    <a:gs pos="100000">
                      <a:schemeClr val="bg2"/>
                    </a:gs>
                  </a:gsLst>
                  <a:lin ang="5400000" scaled="0"/>
                </a:gradFill>
                <a:latin typeface="+mn-lt"/>
                <a:ea typeface="+mn-ea"/>
                <a:cs typeface="+mn-cs"/>
              </a:defRPr>
            </a:lvl5pPr>
          </a:lstStyle>
          <a:p>
            <a:pPr marL="297913" marR="0" lvl="0"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Click to edit Master text styles</a:t>
            </a:r>
          </a:p>
          <a:p>
            <a:pPr marL="297913" marR="0" lvl="1"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Second level</a:t>
            </a:r>
          </a:p>
          <a:p>
            <a:pPr marL="297913" marR="0" lvl="2"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Third level</a:t>
            </a:r>
          </a:p>
          <a:p>
            <a:pPr marL="297913" marR="0" lvl="3"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Fourth level</a:t>
            </a:r>
          </a:p>
          <a:p>
            <a:pPr marL="297913" marR="0" lvl="4"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62884119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695161290"/>
      </p:ext>
    </p:extLst>
  </p:cSld>
  <p:clrMapOvr>
    <a:masterClrMapping/>
  </p:clrMapOvr>
  <p:transition>
    <p:fade/>
  </p:transition>
  <p:hf hdr="0"/>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2"/>
            <a:ext cx="5543930" cy="1695079"/>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15099005"/>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742162901"/>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154821846"/>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718" y="0"/>
            <a:ext cx="610809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2"/>
            <a:ext cx="5338712" cy="1695079"/>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167353467"/>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346198"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041152797"/>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6088658" y="0"/>
            <a:ext cx="6347816"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3135730336"/>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31279" y="1385089"/>
            <a:ext cx="11378776" cy="2920069"/>
          </a:xfrm>
          <a:prstGeom prst="rect">
            <a:avLst/>
          </a:prstGeom>
        </p:spPr>
        <p:txBody>
          <a:bodyPr>
            <a:normAutofit/>
          </a:bodyPr>
          <a:lstStyle>
            <a:lvl1pPr marL="0" indent="0">
              <a:lnSpc>
                <a:spcPct val="90000"/>
              </a:lnSpc>
              <a:buNone/>
              <a:defRPr sz="6527">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sp>
        <p:nvSpPr>
          <p:cNvPr id="11" name="Content Placeholder 4"/>
          <p:cNvSpPr>
            <a:spLocks noGrp="1"/>
          </p:cNvSpPr>
          <p:nvPr>
            <p:ph sz="quarter" idx="13"/>
          </p:nvPr>
        </p:nvSpPr>
        <p:spPr>
          <a:xfrm>
            <a:off x="531279" y="4429867"/>
            <a:ext cx="11378776" cy="480118"/>
          </a:xfrm>
          <a:prstGeom prst="rect">
            <a:avLst/>
          </a:prstGeom>
        </p:spPr>
        <p:txBody>
          <a:bodyPr>
            <a:normAutofit/>
          </a:bodyPr>
          <a:lstStyle>
            <a:lvl1pPr marL="0" indent="0">
              <a:lnSpc>
                <a:spcPct val="90000"/>
              </a:lnSpc>
              <a:buNone/>
              <a:defRPr sz="3672">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799612479"/>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579511019"/>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0328680"/>
      </p:ext>
    </p:extLst>
  </p:cSld>
  <p:clrMapOvr>
    <a:masterClrMapping/>
  </p:clrMapOvr>
  <p:transition>
    <p:fade/>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1836"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28849" y="1476622"/>
            <a:ext cx="11378776" cy="2027818"/>
          </a:xfrm>
        </p:spPr>
        <p:txBody>
          <a:bodyPr/>
          <a:lstStyle>
            <a:lvl1pPr marL="0" indent="0">
              <a:lnSpc>
                <a:spcPct val="95000"/>
              </a:lnSpc>
              <a:buNone/>
              <a:defRPr sz="3264">
                <a:gradFill>
                  <a:gsLst>
                    <a:gs pos="1250">
                      <a:srgbClr val="000000"/>
                    </a:gs>
                    <a:gs pos="100000">
                      <a:srgbClr val="000000"/>
                    </a:gs>
                  </a:gsLst>
                  <a:lin ang="5400000" scaled="0"/>
                </a:gradFill>
                <a:latin typeface="Consolas" pitchFamily="49" charset="0"/>
                <a:cs typeface="Consolas" pitchFamily="49" charset="0"/>
              </a:defRPr>
            </a:lvl1pPr>
            <a:lvl2pPr marL="34648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8449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81440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507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0932967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986176"/>
      </p:ext>
    </p:extLst>
  </p:cSld>
  <p:clrMapOvr>
    <a:masterClrMapping/>
  </p:clrMapOvr>
  <p:transition>
    <p:fade/>
  </p:transition>
  <p:hf hdr="0"/>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31279" y="233152"/>
            <a:ext cx="11378776" cy="678031"/>
          </a:xfrm>
        </p:spPr>
        <p:txBody>
          <a:bodyPr/>
          <a:lstStyle>
            <a:lvl1pPr>
              <a:defRPr sz="4896"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29660" y="1476621"/>
            <a:ext cx="11375536" cy="2084319"/>
          </a:xfrm>
          <a:prstGeom prst="rect">
            <a:avLst/>
          </a:prstGeom>
        </p:spPr>
        <p:txBody>
          <a:bodyPr/>
          <a:lstStyle>
            <a:lvl1pPr marL="349724" indent="-34972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41160"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32597"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65746"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98895"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72"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868247828"/>
      </p:ext>
    </p:extLst>
  </p:cSld>
  <p:clrMapOvr>
    <a:masterClrMapping/>
  </p:clrMapOvr>
  <p:transition>
    <p:fade/>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598"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80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25730035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80" y="2358156"/>
            <a:ext cx="11348917" cy="1972480"/>
          </a:xfrm>
          <a:prstGeom prst="rect">
            <a:avLst/>
          </a:prstGeom>
        </p:spPr>
        <p:txBody>
          <a:bodyPr anchor="ctr">
            <a:noAutofit/>
          </a:bodyPr>
          <a:lstStyle>
            <a:lvl1pPr algn="l">
              <a:lnSpc>
                <a:spcPct val="90000"/>
              </a:lnSpc>
              <a:defRPr sz="4895"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7" b="1" cap="none" baseline="0">
                <a:solidFill>
                  <a:schemeClr val="bg1">
                    <a:lumMod val="95000"/>
                    <a:alpha val="99000"/>
                  </a:schemeClr>
                </a:solidFill>
                <a:latin typeface="Segoe UI Light" pitchFamily="34" charset="0"/>
              </a:defRPr>
            </a:lvl1pPr>
            <a:lvl2pPr marL="466095" indent="0" algn="ctr">
              <a:buNone/>
              <a:defRPr>
                <a:solidFill>
                  <a:schemeClr val="tx1">
                    <a:tint val="75000"/>
                  </a:schemeClr>
                </a:solidFill>
              </a:defRPr>
            </a:lvl2pPr>
            <a:lvl3pPr marL="932190" indent="0" algn="ctr">
              <a:buNone/>
              <a:defRPr>
                <a:solidFill>
                  <a:schemeClr val="tx1">
                    <a:tint val="75000"/>
                  </a:schemeClr>
                </a:solidFill>
              </a:defRPr>
            </a:lvl3pPr>
            <a:lvl4pPr marL="1398285" indent="0" algn="ctr">
              <a:buNone/>
              <a:defRPr>
                <a:solidFill>
                  <a:schemeClr val="tx1">
                    <a:tint val="75000"/>
                  </a:schemeClr>
                </a:solidFill>
              </a:defRPr>
            </a:lvl4pPr>
            <a:lvl5pPr marL="1864380" indent="0" algn="ctr">
              <a:buNone/>
              <a:defRPr>
                <a:solidFill>
                  <a:schemeClr val="tx1">
                    <a:tint val="75000"/>
                  </a:schemeClr>
                </a:solidFill>
              </a:defRPr>
            </a:lvl5pPr>
            <a:lvl6pPr marL="2330476" indent="0" algn="ctr">
              <a:buNone/>
              <a:defRPr>
                <a:solidFill>
                  <a:schemeClr val="tx1">
                    <a:tint val="75000"/>
                  </a:schemeClr>
                </a:solidFill>
              </a:defRPr>
            </a:lvl6pPr>
            <a:lvl7pPr marL="2796569" indent="0" algn="ctr">
              <a:buNone/>
              <a:defRPr>
                <a:solidFill>
                  <a:schemeClr val="tx1">
                    <a:tint val="75000"/>
                  </a:schemeClr>
                </a:solidFill>
              </a:defRPr>
            </a:lvl7pPr>
            <a:lvl8pPr marL="3262664" indent="0" algn="ctr">
              <a:buNone/>
              <a:defRPr>
                <a:solidFill>
                  <a:schemeClr val="tx1">
                    <a:tint val="75000"/>
                  </a:schemeClr>
                </a:solidFill>
              </a:defRPr>
            </a:lvl8pPr>
            <a:lvl9pPr marL="3728759"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701072840"/>
      </p:ext>
    </p:extLst>
  </p:cSld>
  <p:clrMapOvr>
    <a:masterClrMapping/>
  </p:clrMapOvr>
  <p:transition>
    <p:fade/>
  </p:transition>
  <p:hf hdr="0"/>
</p:sldLayout>
</file>

<file path=ppt/slideLayouts/slideLayout183.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5597089"/>
      </p:ext>
    </p:extLst>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58941976"/>
      </p:ext>
    </p:extLst>
  </p:cSld>
  <p:clrMapOvr>
    <a:masterClrMapping/>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685018332"/>
      </p:ext>
    </p:extLst>
  </p:cSld>
  <p:clrMapOvr>
    <a:masterClrMapping/>
  </p:clrMapOvr>
  <p:transition>
    <p:fade/>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1" y="2980931"/>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marR="0" lvl="1" indent="0" algn="l" defTabSz="931909" rtl="0" eaLnBrk="1" fontAlgn="auto" latinLnBrk="0" hangingPunct="1">
              <a:lnSpc>
                <a:spcPct val="100000"/>
              </a:lnSpc>
              <a:spcBef>
                <a:spcPts val="0"/>
              </a:spcBef>
              <a:spcAft>
                <a:spcPts val="0"/>
              </a:spcAft>
              <a:buClrTx/>
              <a:buSzTx/>
              <a:buFontTx/>
              <a:buNone/>
              <a:tabLst/>
              <a:defRPr/>
            </a:pPr>
            <a:r>
              <a:rPr kumimoji="0" lang="en-US" sz="1071"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4322156"/>
      </p:ext>
    </p:extLst>
  </p:cSld>
  <p:clrMapOvr>
    <a:masterClrMapping/>
  </p:clrMapOvr>
</p:sldLayout>
</file>

<file path=ppt/slideLayouts/slideLayout18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smtClean="0"/>
              <a:t>Click to edit Master title style</a:t>
            </a:r>
            <a:endParaRPr lang="en-US"/>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2163872"/>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56384106"/>
      </p:ext>
    </p:extLst>
  </p:cSld>
  <p:clrMapOvr>
    <a:masterClrMapping/>
  </p:clrMapOvr>
  <p:transition>
    <p:fade/>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smtClean="0"/>
              <a:t>Click to edit Master title style</a:t>
            </a:r>
            <a:endParaRPr lang="en-US"/>
          </a:p>
        </p:txBody>
      </p:sp>
      <p:sp>
        <p:nvSpPr>
          <p:cNvPr id="3" name="Text Placeholder 2"/>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marL="0" marR="0" lvl="0" indent="0" algn="l" defTabSz="932563" rtl="0" eaLnBrk="1" fontAlgn="auto" latinLnBrk="0" hangingPunct="1">
              <a:lnSpc>
                <a:spcPct val="100000"/>
              </a:lnSpc>
              <a:spcBef>
                <a:spcPts val="0"/>
              </a:spcBef>
              <a:spcAft>
                <a:spcPts val="0"/>
              </a:spcAft>
              <a:buClrTx/>
              <a:buSzTx/>
              <a:buFontTx/>
              <a:buNone/>
              <a:tabLst/>
              <a:defRPr/>
            </a:pPr>
            <a:fld id="{5022B9EA-8A4B-4820-9B50-EA48DAD4C81E}" type="datetimeFigureOut">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l" defTabSz="932563"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563" rtl="0" eaLnBrk="1" fontAlgn="auto" latinLnBrk="0" hangingPunct="1">
              <a:lnSpc>
                <a:spcPct val="100000"/>
              </a:lnSpc>
              <a:spcBef>
                <a:spcPts val="0"/>
              </a:spcBef>
              <a:spcAft>
                <a:spcPts val="0"/>
              </a:spcAft>
              <a:buClrTx/>
              <a:buSzTx/>
              <a:buFontTx/>
              <a:buNone/>
              <a:tabLst/>
              <a:defRPr/>
            </a:pPr>
            <a:fld id="{BA38A8DF-5C70-4E2A-B910-C472A6E67C22}" type="slidenum">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r" defTabSz="932563"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99335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2059319283"/>
      </p:ext>
    </p:extLst>
  </p:cSld>
  <p:clrMapOvr>
    <a:masterClrMapping/>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55008" y="1861968"/>
            <a:ext cx="5285502" cy="443796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295965" y="1861968"/>
            <a:ext cx="5285502" cy="443796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marL="0" marR="0" lvl="0" indent="0" algn="l" defTabSz="932597" rtl="0" eaLnBrk="1" fontAlgn="auto" latinLnBrk="0" hangingPunct="1">
              <a:lnSpc>
                <a:spcPct val="100000"/>
              </a:lnSpc>
              <a:spcBef>
                <a:spcPts val="0"/>
              </a:spcBef>
              <a:spcAft>
                <a:spcPts val="0"/>
              </a:spcAft>
              <a:buClrTx/>
              <a:buSzTx/>
              <a:buFontTx/>
              <a:buNone/>
              <a:tabLst/>
              <a:defRPr/>
            </a:pPr>
            <a:fld id="{5022B9EA-8A4B-4820-9B50-EA48DAD4C81E}" type="datetimeFigureOut">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l" defTabSz="932597"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32597" rtl="0" eaLnBrk="1" fontAlgn="auto" latinLnBrk="0" hangingPunct="1">
              <a:lnSpc>
                <a:spcPct val="100000"/>
              </a:lnSpc>
              <a:spcBef>
                <a:spcPts val="0"/>
              </a:spcBef>
              <a:spcAft>
                <a:spcPts val="0"/>
              </a:spcAft>
              <a:buClrTx/>
              <a:buSzTx/>
              <a:buFontTx/>
              <a:buNone/>
              <a:tabLst/>
              <a:defRPr/>
            </a:pPr>
            <a:fld id="{BA38A8DF-5C70-4E2A-B910-C472A6E67C22}" type="slidenum">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r" defTabSz="932597"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8736735"/>
      </p:ext>
    </p:extLst>
  </p:cSld>
  <p:clrMapOvr>
    <a:masterClrMapping/>
  </p:clrMapOvr>
</p:sldLayout>
</file>

<file path=ppt/slideLayouts/slideLayout19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27" y="372394"/>
            <a:ext cx="10726460" cy="135195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smtClean="0"/>
              <a:t>Edit Master text styles</a:t>
            </a:r>
          </a:p>
        </p:txBody>
      </p:sp>
      <p:sp>
        <p:nvSpPr>
          <p:cNvPr id="4" name="Content Placeholder 3"/>
          <p:cNvSpPr>
            <a:spLocks noGrp="1"/>
          </p:cNvSpPr>
          <p:nvPr>
            <p:ph sz="half" idx="2"/>
          </p:nvPr>
        </p:nvSpPr>
        <p:spPr>
          <a:xfrm>
            <a:off x="856628" y="2554944"/>
            <a:ext cx="5261211" cy="375793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smtClean="0"/>
              <a:t>Edit Master text styles</a:t>
            </a:r>
          </a:p>
        </p:txBody>
      </p:sp>
      <p:sp>
        <p:nvSpPr>
          <p:cNvPr id="6" name="Content Placeholder 5"/>
          <p:cNvSpPr>
            <a:spLocks noGrp="1"/>
          </p:cNvSpPr>
          <p:nvPr>
            <p:ph sz="quarter" idx="4"/>
          </p:nvPr>
        </p:nvSpPr>
        <p:spPr>
          <a:xfrm>
            <a:off x="6295965" y="2554944"/>
            <a:ext cx="5287122" cy="375793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1500531"/>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32380"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224" b="0" i="0" u="none" strike="noStrike" kern="1200" cap="none" spc="0" normalizeH="0" baseline="0" noProof="0" smtClean="0">
                <a:ln>
                  <a:noFill/>
                </a:ln>
                <a:gradFill>
                  <a:gsLst>
                    <a:gs pos="100000">
                      <a:srgbClr val="797A7D"/>
                    </a:gs>
                    <a:gs pos="0">
                      <a:srgbClr val="797A7D"/>
                    </a:gs>
                  </a:gsLst>
                  <a:lin ang="5400000" scaled="0"/>
                </a:gradFill>
                <a:effectLst/>
                <a:uLnTx/>
                <a:uFillTx/>
                <a:latin typeface="Calibri" panose="020F0502020204030204"/>
                <a:ea typeface="+mn-ea"/>
                <a:cs typeface="+mn-cs"/>
              </a:rPr>
              <a:pPr marL="0" marR="0" lvl="0" indent="0" algn="r" defTabSz="932380"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dirty="0">
              <a:ln>
                <a:noFill/>
              </a:ln>
              <a:gradFill>
                <a:gsLst>
                  <a:gs pos="100000">
                    <a:srgbClr val="797A7D"/>
                  </a:gs>
                  <a:gs pos="0">
                    <a:srgbClr val="797A7D"/>
                  </a:gs>
                </a:gsLst>
                <a:lin ang="5400000" scaled="0"/>
              </a:gradFill>
              <a:effectLst/>
              <a:uLnTx/>
              <a:uFillTx/>
              <a:latin typeface="Calibri" panose="020F0502020204030204"/>
              <a:ea typeface="+mn-ea"/>
              <a:cs typeface="+mn-cs"/>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105" y="6141008"/>
            <a:ext cx="1799093" cy="830017"/>
          </a:xfrm>
          <a:prstGeom prst="rect">
            <a:avLst/>
          </a:prstGeom>
        </p:spPr>
      </p:pic>
    </p:spTree>
    <p:extLst>
      <p:ext uri="{BB962C8B-B14F-4D97-AF65-F5344CB8AC3E}">
        <p14:creationId xmlns:p14="http://schemas.microsoft.com/office/powerpoint/2010/main" val="3590781879"/>
      </p:ext>
    </p:extLst>
  </p:cSld>
  <p:clrMapOvr>
    <a:masterClrMapping/>
  </p:clrMapOvr>
  <p:transition>
    <p:fade/>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5523945"/>
      </p:ext>
    </p:extLst>
  </p:cSld>
  <p:clrMapOvr>
    <a:masterClrMapping/>
  </p:clrMapOvr>
  <p:transition>
    <p:fade/>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smtClean="0"/>
              <a:t>Click to edit Master title style</a:t>
            </a:r>
            <a:endParaRPr lang="en-US"/>
          </a:p>
        </p:txBody>
      </p:sp>
      <p:sp>
        <p:nvSpPr>
          <p:cNvPr id="3" name="Content Placeholder 2"/>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3314119"/>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smtClean="0"/>
              <a:t>Click to edit Master title style</a:t>
            </a:r>
            <a:endParaRPr lang="en-US"/>
          </a:p>
        </p:txBody>
      </p:sp>
      <p:sp>
        <p:nvSpPr>
          <p:cNvPr id="3" name="Picture Placeholder 2"/>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8471906"/>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8834862"/>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9852" y="372394"/>
            <a:ext cx="2681615" cy="592753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55008" y="372394"/>
            <a:ext cx="7889389" cy="592753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7216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8699295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810856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40" y="295275"/>
            <a:ext cx="11889564" cy="91757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a:prstGeom prst="rect">
            <a:avLst/>
          </a:prstGeom>
        </p:spPr>
        <p:txBody>
          <a:bodyPr/>
          <a:lstStyle>
            <a:lvl1pPr marL="0" indent="0">
              <a:buNone/>
              <a:defRPr>
                <a:gradFill>
                  <a:gsLst>
                    <a:gs pos="2920">
                      <a:schemeClr val="tx2"/>
                    </a:gs>
                    <a:gs pos="39000">
                      <a:schemeClr val="tx2"/>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50911836"/>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5379641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26491246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6619296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2717331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1837089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a:prstGeom prst="rect">
            <a:avLst/>
          </a:prstGeom>
        </p:spPr>
        <p:txBody>
          <a:bodyPr vert="horz" wrap="square" lIns="182880" tIns="146304" rIns="182880" bIns="146304" rtlCol="0" anchor="ctr">
            <a:noAutofit/>
          </a:bodyPr>
          <a:lstStyle>
            <a:lvl1pPr marL="0" indent="0">
              <a:buFont typeface="Arial" panose="020B0604020202020204" pitchFamily="34" charset="0"/>
              <a:buNone/>
              <a:defRPr lang="en-US" sz="3598"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80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a:xfrm>
            <a:off x="529660" y="233151"/>
            <a:ext cx="11375536" cy="762786"/>
          </a:xfrm>
          <a:prstGeom prst="rect">
            <a:avLst/>
          </a:prstGeom>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694849517"/>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231347" y="193508"/>
            <a:ext cx="2069423" cy="925617"/>
          </a:xfrm>
          <a:prstGeom prst="rect">
            <a:avLst/>
          </a:prstGeom>
        </p:spPr>
      </p:pic>
    </p:spTree>
    <p:extLst>
      <p:ext uri="{BB962C8B-B14F-4D97-AF65-F5344CB8AC3E}">
        <p14:creationId xmlns:p14="http://schemas.microsoft.com/office/powerpoint/2010/main" val="2453665560"/>
      </p:ext>
    </p:extLst>
  </p:cSld>
  <p:clrMapOvr>
    <a:masterClrMapping/>
  </p:clrMapOvr>
  <p:transition>
    <p:fade/>
  </p:transition>
  <p:hf hd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Rectangle 1"/>
          <p:cNvSpPr/>
          <p:nvPr userDrawn="1"/>
        </p:nvSpPr>
        <p:spPr bwMode="white">
          <a:xfrm>
            <a:off x="2"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6246" tIns="91403" rIns="146246" bIns="91403" numCol="1" spcCol="0" rtlCol="0" fromWordArt="0" anchor="ctr" anchorCtr="0" forceAA="0" compatLnSpc="1">
            <a:prstTxWarp prst="textNoShape">
              <a:avLst/>
            </a:prstTxWarp>
            <a:noAutofit/>
          </a:bodyPr>
          <a:lstStyle/>
          <a:p>
            <a:pPr algn="ctr" defTabSz="931832"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289941" y="1211109"/>
            <a:ext cx="11378776" cy="2920069"/>
          </a:xfrm>
          <a:prstGeom prst="rect">
            <a:avLst/>
          </a:prstGeom>
        </p:spPr>
        <p:txBody>
          <a:bodyPr lIns="146304" tIns="91440" rIns="146304" bIns="91440">
            <a:normAutofit/>
          </a:bodyPr>
          <a:lstStyle>
            <a:lvl1pPr marL="0" indent="0">
              <a:lnSpc>
                <a:spcPct val="90000"/>
              </a:lnSpc>
              <a:buNone/>
              <a:defRPr sz="7996">
                <a:gradFill>
                  <a:gsLst>
                    <a:gs pos="100000">
                      <a:schemeClr val="bg1"/>
                    </a:gs>
                    <a:gs pos="0">
                      <a:schemeClr val="bg1"/>
                    </a:gs>
                  </a:gsLst>
                  <a:lin ang="5400000" scaled="0"/>
                </a:gradFill>
                <a:latin typeface="+mj-lt"/>
              </a:defRPr>
            </a:lvl1pPr>
            <a:lvl2pPr>
              <a:defRPr sz="6523">
                <a:solidFill>
                  <a:schemeClr val="tx2"/>
                </a:solidFill>
                <a:latin typeface="+mn-lt"/>
              </a:defRPr>
            </a:lvl2pPr>
          </a:lstStyle>
          <a:p>
            <a:pPr lvl="0"/>
            <a:r>
              <a:rPr lang="en-US" dirty="0" smtClean="0"/>
              <a:t>Demo</a:t>
            </a: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103" y="6141008"/>
            <a:ext cx="1799095" cy="830017"/>
          </a:xfrm>
          <a:prstGeom prst="rect">
            <a:avLst/>
          </a:prstGeom>
        </p:spPr>
      </p:pic>
      <p:sp>
        <p:nvSpPr>
          <p:cNvPr id="7" name="Freeform 20"/>
          <p:cNvSpPr>
            <a:spLocks noEditPoints="1"/>
          </p:cNvSpPr>
          <p:nvPr userDrawn="1"/>
        </p:nvSpPr>
        <p:spPr bwMode="black">
          <a:xfrm>
            <a:off x="8570046" y="3265614"/>
            <a:ext cx="3591793" cy="2497143"/>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0" tIns="41136" rIns="82272" bIns="41136" numCol="1" anchor="t" anchorCtr="0" compatLnSpc="1">
            <a:prstTxWarp prst="textNoShape">
              <a:avLst/>
            </a:prstTxWarp>
          </a:bodyPr>
          <a:lstStyle/>
          <a:p>
            <a:pPr algn="ctr" defTabSz="913913"/>
            <a:endParaRPr lang="en-US" sz="9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047848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29130914"/>
      </p:ext>
    </p:extLst>
  </p:cSld>
  <p:clrMapOvr>
    <a:masterClrMapping/>
  </p:clrMapOvr>
  <p:transition>
    <p:fade/>
  </p:transition>
  <p:hf hdr="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327941594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10065989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375574393"/>
      </p:ext>
    </p:extLst>
  </p:cSld>
  <p:clrMapOvr>
    <a:masterClrMapping/>
  </p:clrMapOvr>
  <p:transition>
    <p:fade/>
  </p:transition>
  <p:hf hdr="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2138660"/>
      </p:ext>
    </p:extLst>
  </p:cSld>
  <p:clrMapOvr>
    <a:masterClrMapping/>
  </p:clrMapOvr>
  <p:transition>
    <p:fade/>
  </p:transition>
  <p:hf hdr="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419844953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88368787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8" y="449261"/>
            <a:ext cx="2929050" cy="1344905"/>
          </a:xfrm>
          <a:prstGeom prst="rect">
            <a:avLst/>
          </a:prstGeom>
        </p:spPr>
      </p:pic>
    </p:spTree>
    <p:extLst>
      <p:ext uri="{BB962C8B-B14F-4D97-AF65-F5344CB8AC3E}">
        <p14:creationId xmlns:p14="http://schemas.microsoft.com/office/powerpoint/2010/main" val="3234976709"/>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2"/>
            <a:ext cx="6021387" cy="2103119"/>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7968609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1" y="3954458"/>
            <a:ext cx="6399213" cy="1830388"/>
          </a:xfrm>
          <a:noFill/>
        </p:spPr>
        <p:txBody>
          <a:bodyPr lIns="146304" tIns="109728" rIns="146304" bIns="109728">
            <a:noAutofit/>
          </a:bodyPr>
          <a:lstStyle>
            <a:lvl1pPr marL="0" indent="0">
              <a:spcBef>
                <a:spcPts val="0"/>
              </a:spcBef>
              <a:buNone/>
              <a:defRPr sz="359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704" y="2117165"/>
            <a:ext cx="8229535" cy="1837298"/>
          </a:xfrm>
          <a:noFill/>
        </p:spPr>
        <p:txBody>
          <a:bodyPr lIns="146304" tIns="91440" rIns="146304" bIns="91440" anchor="t" anchorCtr="0"/>
          <a:lstStyle>
            <a:lvl1pPr>
              <a:defRPr sz="5998"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22466616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84954" y="5133292"/>
            <a:ext cx="5542600" cy="1919175"/>
          </a:xfrm>
          <a:prstGeom prst="rect">
            <a:avLst/>
          </a:prstGeom>
        </p:spPr>
      </p:pic>
      <p:sp>
        <p:nvSpPr>
          <p:cNvPr id="2" name="Title 1"/>
          <p:cNvSpPr>
            <a:spLocks noGrp="1"/>
          </p:cNvSpPr>
          <p:nvPr>
            <p:ph type="title" hasCustomPrompt="1"/>
          </p:nvPr>
        </p:nvSpPr>
        <p:spPr>
          <a:xfrm>
            <a:off x="998580" y="2151537"/>
            <a:ext cx="10445796" cy="1017048"/>
          </a:xfrm>
        </p:spPr>
        <p:txBody>
          <a:bodyPr anchor="b" anchorCtr="0"/>
          <a:lstStyle>
            <a:lvl1pPr>
              <a:defRPr sz="7341" spc="-153"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35008712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74638" y="2125663"/>
            <a:ext cx="10176525"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5998" spc="-100"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2" y="3955786"/>
            <a:ext cx="8229537" cy="1828007"/>
          </a:xfrm>
          <a:noFill/>
        </p:spPr>
        <p:txBody>
          <a:bodyPr lIns="146304" tIns="109728" rIns="146304" bIns="109728">
            <a:noAutofit/>
          </a:bodyPr>
          <a:lstStyle>
            <a:lvl1pPr marL="0" indent="0">
              <a:spcBef>
                <a:spcPts val="0"/>
              </a:spcBef>
              <a:buNone/>
              <a:defRPr sz="3598"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58333" y="6182441"/>
            <a:ext cx="1552931" cy="332660"/>
          </a:xfrm>
          <a:prstGeom prst="rect">
            <a:avLst/>
          </a:prstGeom>
        </p:spPr>
      </p:pic>
    </p:spTree>
    <p:extLst>
      <p:ext uri="{BB962C8B-B14F-4D97-AF65-F5344CB8AC3E}">
        <p14:creationId xmlns:p14="http://schemas.microsoft.com/office/powerpoint/2010/main" val="6871421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3846760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6298277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188005965"/>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1222139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66492350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28979672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4114666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gradFill>
                  <a:gsLst>
                    <a:gs pos="2920">
                      <a:schemeClr val="tx1"/>
                    </a:gs>
                    <a:gs pos="100000">
                      <a:schemeClr val="tx1"/>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15507947"/>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1421086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230236975"/>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75679547"/>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3163856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0631428"/>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546019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4857317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20069911"/>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7" y="1211264"/>
            <a:ext cx="11889564" cy="917575"/>
          </a:xfrm>
        </p:spPr>
        <p:txBody>
          <a:bodyPr/>
          <a:lstStyle>
            <a:lvl1pPr>
              <a:defRPr sz="7197" baseline="0"/>
            </a:lvl1pPr>
          </a:lstStyle>
          <a:p>
            <a:r>
              <a:rPr lang="en-US" smtClean="0"/>
              <a:t>Click to edit Master title style</a:t>
            </a:r>
            <a:endParaRPr lang="en-US" dirty="0"/>
          </a:p>
        </p:txBody>
      </p:sp>
    </p:spTree>
    <p:extLst>
      <p:ext uri="{BB962C8B-B14F-4D97-AF65-F5344CB8AC3E}">
        <p14:creationId xmlns:p14="http://schemas.microsoft.com/office/powerpoint/2010/main" val="3505294092"/>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3042383443"/>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139683947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1201807"/>
            <a:ext cx="10058399" cy="917575"/>
          </a:xfrm>
        </p:spPr>
        <p:txBody>
          <a:bodyPr/>
          <a:lstStyle>
            <a:lvl1pPr marL="233271" indent="-233271">
              <a:defRPr sz="5998"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8"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85478902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731157997"/>
      </p:ext>
    </p:extLst>
  </p:cSld>
  <p:clrMapOvr>
    <a:masterClrMapping/>
  </p:clrMapOvr>
  <p:transition>
    <p:fade/>
  </p:transition>
  <p:hf hdr="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2125664"/>
            <a:ext cx="10058399" cy="917575"/>
          </a:xfrm>
        </p:spPr>
        <p:txBody>
          <a:bodyPr/>
          <a:lstStyle>
            <a:lvl1pPr marL="282463" indent="-282463">
              <a:tabLst>
                <a:tab pos="282463" algn="l"/>
              </a:tabLst>
              <a:defRPr sz="5998"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8"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885612156"/>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3"/>
            <a:ext cx="11887200" cy="932563"/>
          </a:xfrm>
        </p:spPr>
        <p:txBody>
          <a:bodyPr/>
          <a:lstStyle>
            <a:lvl1pPr marL="0" indent="0">
              <a:buNone/>
              <a:defRPr sz="5398">
                <a:gradFill>
                  <a:gsLst>
                    <a:gs pos="3333">
                      <a:schemeClr val="tx1"/>
                    </a:gs>
                    <a:gs pos="39000">
                      <a:schemeClr val="tx1"/>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smtClean="0"/>
              <a:t>Click to edit Master text styles</a:t>
            </a:r>
          </a:p>
        </p:txBody>
      </p:sp>
      <p:sp>
        <p:nvSpPr>
          <p:cNvPr id="4" name="Title 1"/>
          <p:cNvSpPr>
            <a:spLocks noGrp="1"/>
          </p:cNvSpPr>
          <p:nvPr>
            <p:ph type="title"/>
          </p:nvPr>
        </p:nvSpPr>
        <p:spPr>
          <a:xfrm>
            <a:off x="282577" y="1211264"/>
            <a:ext cx="11889564" cy="917575"/>
          </a:xfrm>
        </p:spPr>
        <p:txBody>
          <a:bodyPr/>
          <a:lstStyle>
            <a:lvl1pPr>
              <a:defRPr sz="7197"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768855863"/>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294438"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90439143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294437" y="2"/>
            <a:ext cx="6172201" cy="6994524"/>
          </a:xfrm>
          <a:prstGeom prst="rect">
            <a:avLst/>
          </a:prstGeom>
        </p:spPr>
      </p:pic>
    </p:spTree>
    <p:extLst>
      <p:ext uri="{BB962C8B-B14F-4D97-AF65-F5344CB8AC3E}">
        <p14:creationId xmlns:p14="http://schemas.microsoft.com/office/powerpoint/2010/main" val="401436285"/>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8916091"/>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8964928"/>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5380569"/>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455514"/>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5408895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8487943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526658600"/>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8" y="449261"/>
            <a:ext cx="2929050" cy="1344905"/>
          </a:xfrm>
          <a:prstGeom prst="rect">
            <a:avLst/>
          </a:prstGeom>
        </p:spPr>
      </p:pic>
    </p:spTree>
    <p:extLst>
      <p:ext uri="{BB962C8B-B14F-4D97-AF65-F5344CB8AC3E}">
        <p14:creationId xmlns:p14="http://schemas.microsoft.com/office/powerpoint/2010/main" val="190124008"/>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2"/>
            <a:ext cx="6021387" cy="2103119"/>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10294774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1" y="3954458"/>
            <a:ext cx="6399213" cy="1830388"/>
          </a:xfrm>
          <a:noFill/>
        </p:spPr>
        <p:txBody>
          <a:bodyPr lIns="146304" tIns="109728" rIns="146304" bIns="109728">
            <a:noAutofit/>
          </a:bodyPr>
          <a:lstStyle>
            <a:lvl1pPr marL="0" indent="0">
              <a:spcBef>
                <a:spcPts val="0"/>
              </a:spcBef>
              <a:buNone/>
              <a:defRPr sz="359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704" y="2117165"/>
            <a:ext cx="8229535" cy="1837298"/>
          </a:xfrm>
          <a:noFill/>
        </p:spPr>
        <p:txBody>
          <a:bodyPr lIns="146304" tIns="91440" rIns="146304" bIns="91440" anchor="t" anchorCtr="0"/>
          <a:lstStyle>
            <a:lvl1pPr>
              <a:defRPr sz="5998"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14194488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74638" y="2125663"/>
            <a:ext cx="10176525"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5998" spc="-100"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2" y="3955786"/>
            <a:ext cx="8229537" cy="1828007"/>
          </a:xfrm>
          <a:noFill/>
        </p:spPr>
        <p:txBody>
          <a:bodyPr lIns="146304" tIns="109728" rIns="146304" bIns="109728">
            <a:noAutofit/>
          </a:bodyPr>
          <a:lstStyle>
            <a:lvl1pPr marL="0" indent="0">
              <a:spcBef>
                <a:spcPts val="0"/>
              </a:spcBef>
              <a:buNone/>
              <a:defRPr sz="3598"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58333" y="6182441"/>
            <a:ext cx="1552931" cy="332660"/>
          </a:xfrm>
          <a:prstGeom prst="rect">
            <a:avLst/>
          </a:prstGeom>
        </p:spPr>
      </p:pic>
    </p:spTree>
    <p:extLst>
      <p:ext uri="{BB962C8B-B14F-4D97-AF65-F5344CB8AC3E}">
        <p14:creationId xmlns:p14="http://schemas.microsoft.com/office/powerpoint/2010/main" val="12494512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4651369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4852910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759944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200240046"/>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80748130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22807076"/>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a:prstGeom prst="rect">
            <a:avLst/>
          </a:prstGeom>
        </p:spPr>
        <p:txBody>
          <a:bodyPr vert="horz" wrap="square" lIns="182880" tIns="146304" rIns="182880" bIns="146304" rtlCol="0" anchor="ctr">
            <a:noAutofit/>
          </a:bodyPr>
          <a:lstStyle>
            <a:lvl1pPr marL="0" indent="0">
              <a:buFont typeface="Arial" panose="020B0604020202020204" pitchFamily="34" charset="0"/>
              <a:buNone/>
              <a:defRPr lang="en-US" sz="3598"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80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a:xfrm>
            <a:off x="529660" y="233151"/>
            <a:ext cx="11375536" cy="762786"/>
          </a:xfrm>
          <a:prstGeom prst="rect">
            <a:avLst/>
          </a:prstGeom>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807897765"/>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403769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gradFill>
                  <a:gsLst>
                    <a:gs pos="2920">
                      <a:schemeClr val="tx1"/>
                    </a:gs>
                    <a:gs pos="100000">
                      <a:schemeClr val="tx1"/>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32009394"/>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4668488"/>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11780355"/>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93695668"/>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2715758"/>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69063929"/>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6221823"/>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26713200"/>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7" y="1211264"/>
            <a:ext cx="11889564" cy="917575"/>
          </a:xfrm>
        </p:spPr>
        <p:txBody>
          <a:bodyPr/>
          <a:lstStyle>
            <a:lvl1pPr>
              <a:defRPr sz="7197" baseline="0"/>
            </a:lvl1pPr>
          </a:lstStyle>
          <a:p>
            <a:r>
              <a:rPr lang="en-US" smtClean="0"/>
              <a:t>Click to edit Master title style</a:t>
            </a:r>
            <a:endParaRPr lang="en-US" dirty="0"/>
          </a:p>
        </p:txBody>
      </p:sp>
    </p:spTree>
    <p:extLst>
      <p:ext uri="{BB962C8B-B14F-4D97-AF65-F5344CB8AC3E}">
        <p14:creationId xmlns:p14="http://schemas.microsoft.com/office/powerpoint/2010/main" val="367974486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84329978"/>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1151315495"/>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1054805717"/>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1201807"/>
            <a:ext cx="10058399" cy="917575"/>
          </a:xfrm>
        </p:spPr>
        <p:txBody>
          <a:bodyPr/>
          <a:lstStyle>
            <a:lvl1pPr marL="233271" indent="-233271">
              <a:defRPr sz="5998"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8"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161530594"/>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2125664"/>
            <a:ext cx="10058399" cy="917575"/>
          </a:xfrm>
        </p:spPr>
        <p:txBody>
          <a:bodyPr/>
          <a:lstStyle>
            <a:lvl1pPr marL="282463" indent="-282463">
              <a:tabLst>
                <a:tab pos="282463" algn="l"/>
              </a:tabLst>
              <a:defRPr sz="5998"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8"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065082594"/>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3"/>
            <a:ext cx="11887200" cy="932563"/>
          </a:xfrm>
        </p:spPr>
        <p:txBody>
          <a:bodyPr/>
          <a:lstStyle>
            <a:lvl1pPr marL="0" indent="0">
              <a:buNone/>
              <a:defRPr sz="5398">
                <a:gradFill>
                  <a:gsLst>
                    <a:gs pos="3333">
                      <a:schemeClr val="tx1"/>
                    </a:gs>
                    <a:gs pos="39000">
                      <a:schemeClr val="tx1"/>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smtClean="0"/>
              <a:t>Click to edit Master text styles</a:t>
            </a:r>
          </a:p>
        </p:txBody>
      </p:sp>
      <p:sp>
        <p:nvSpPr>
          <p:cNvPr id="4" name="Title 1"/>
          <p:cNvSpPr>
            <a:spLocks noGrp="1"/>
          </p:cNvSpPr>
          <p:nvPr>
            <p:ph type="title"/>
          </p:nvPr>
        </p:nvSpPr>
        <p:spPr>
          <a:xfrm>
            <a:off x="282577" y="1211264"/>
            <a:ext cx="11889564" cy="917575"/>
          </a:xfrm>
        </p:spPr>
        <p:txBody>
          <a:bodyPr/>
          <a:lstStyle>
            <a:lvl1pPr>
              <a:defRPr sz="7197"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552201375"/>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294438"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2816031974"/>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294437" y="2"/>
            <a:ext cx="6172201" cy="6994524"/>
          </a:xfrm>
          <a:prstGeom prst="rect">
            <a:avLst/>
          </a:prstGeom>
        </p:spPr>
      </p:pic>
    </p:spTree>
    <p:extLst>
      <p:ext uri="{BB962C8B-B14F-4D97-AF65-F5344CB8AC3E}">
        <p14:creationId xmlns:p14="http://schemas.microsoft.com/office/powerpoint/2010/main" val="430425054"/>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702369"/>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005551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49103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68.xml"/><Relationship Id="rId13" Type="http://schemas.openxmlformats.org/officeDocument/2006/relationships/slideLayout" Target="../slideLayouts/slideLayout173.xml"/><Relationship Id="rId18" Type="http://schemas.openxmlformats.org/officeDocument/2006/relationships/slideLayout" Target="../slideLayouts/slideLayout178.xml"/><Relationship Id="rId26" Type="http://schemas.openxmlformats.org/officeDocument/2006/relationships/slideLayout" Target="../slideLayouts/slideLayout186.xml"/><Relationship Id="rId3" Type="http://schemas.openxmlformats.org/officeDocument/2006/relationships/slideLayout" Target="../slideLayouts/slideLayout163.xml"/><Relationship Id="rId21" Type="http://schemas.openxmlformats.org/officeDocument/2006/relationships/slideLayout" Target="../slideLayouts/slideLayout181.xml"/><Relationship Id="rId7" Type="http://schemas.openxmlformats.org/officeDocument/2006/relationships/slideLayout" Target="../slideLayouts/slideLayout167.xml"/><Relationship Id="rId12" Type="http://schemas.openxmlformats.org/officeDocument/2006/relationships/slideLayout" Target="../slideLayouts/slideLayout172.xml"/><Relationship Id="rId17" Type="http://schemas.openxmlformats.org/officeDocument/2006/relationships/slideLayout" Target="../slideLayouts/slideLayout177.xml"/><Relationship Id="rId25" Type="http://schemas.openxmlformats.org/officeDocument/2006/relationships/slideLayout" Target="../slideLayouts/slideLayout185.xml"/><Relationship Id="rId2" Type="http://schemas.openxmlformats.org/officeDocument/2006/relationships/slideLayout" Target="../slideLayouts/slideLayout162.xml"/><Relationship Id="rId16" Type="http://schemas.openxmlformats.org/officeDocument/2006/relationships/slideLayout" Target="../slideLayouts/slideLayout176.xml"/><Relationship Id="rId20" Type="http://schemas.openxmlformats.org/officeDocument/2006/relationships/slideLayout" Target="../slideLayouts/slideLayout180.xml"/><Relationship Id="rId1" Type="http://schemas.openxmlformats.org/officeDocument/2006/relationships/slideLayout" Target="../slideLayouts/slideLayout161.xml"/><Relationship Id="rId6" Type="http://schemas.openxmlformats.org/officeDocument/2006/relationships/slideLayout" Target="../slideLayouts/slideLayout166.xml"/><Relationship Id="rId11" Type="http://schemas.openxmlformats.org/officeDocument/2006/relationships/slideLayout" Target="../slideLayouts/slideLayout171.xml"/><Relationship Id="rId24" Type="http://schemas.openxmlformats.org/officeDocument/2006/relationships/slideLayout" Target="../slideLayouts/slideLayout184.xml"/><Relationship Id="rId5" Type="http://schemas.openxmlformats.org/officeDocument/2006/relationships/slideLayout" Target="../slideLayouts/slideLayout165.xml"/><Relationship Id="rId15" Type="http://schemas.openxmlformats.org/officeDocument/2006/relationships/slideLayout" Target="../slideLayouts/slideLayout175.xml"/><Relationship Id="rId23" Type="http://schemas.openxmlformats.org/officeDocument/2006/relationships/slideLayout" Target="../slideLayouts/slideLayout183.xml"/><Relationship Id="rId10" Type="http://schemas.openxmlformats.org/officeDocument/2006/relationships/slideLayout" Target="../slideLayouts/slideLayout170.xml"/><Relationship Id="rId19" Type="http://schemas.openxmlformats.org/officeDocument/2006/relationships/slideLayout" Target="../slideLayouts/slideLayout179.xml"/><Relationship Id="rId4" Type="http://schemas.openxmlformats.org/officeDocument/2006/relationships/slideLayout" Target="../slideLayouts/slideLayout164.xml"/><Relationship Id="rId9" Type="http://schemas.openxmlformats.org/officeDocument/2006/relationships/slideLayout" Target="../slideLayouts/slideLayout169.xml"/><Relationship Id="rId14" Type="http://schemas.openxmlformats.org/officeDocument/2006/relationships/slideLayout" Target="../slideLayouts/slideLayout174.xml"/><Relationship Id="rId22" Type="http://schemas.openxmlformats.org/officeDocument/2006/relationships/slideLayout" Target="../slideLayouts/slideLayout182.xml"/><Relationship Id="rId27" Type="http://schemas.openxmlformats.org/officeDocument/2006/relationships/theme" Target="../theme/theme1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94.xml"/><Relationship Id="rId13" Type="http://schemas.openxmlformats.org/officeDocument/2006/relationships/image" Target="../media/image20.png"/><Relationship Id="rId3" Type="http://schemas.openxmlformats.org/officeDocument/2006/relationships/slideLayout" Target="../slideLayouts/slideLayout189.xml"/><Relationship Id="rId7" Type="http://schemas.openxmlformats.org/officeDocument/2006/relationships/slideLayout" Target="../slideLayouts/slideLayout193.xml"/><Relationship Id="rId12" Type="http://schemas.openxmlformats.org/officeDocument/2006/relationships/theme" Target="../theme/theme11.xml"/><Relationship Id="rId2" Type="http://schemas.openxmlformats.org/officeDocument/2006/relationships/slideLayout" Target="../slideLayouts/slideLayout188.xml"/><Relationship Id="rId1" Type="http://schemas.openxmlformats.org/officeDocument/2006/relationships/slideLayout" Target="../slideLayouts/slideLayout187.xml"/><Relationship Id="rId6" Type="http://schemas.openxmlformats.org/officeDocument/2006/relationships/slideLayout" Target="../slideLayouts/slideLayout192.xml"/><Relationship Id="rId11" Type="http://schemas.openxmlformats.org/officeDocument/2006/relationships/slideLayout" Target="../slideLayouts/slideLayout197.xml"/><Relationship Id="rId5" Type="http://schemas.openxmlformats.org/officeDocument/2006/relationships/slideLayout" Target="../slideLayouts/slideLayout191.xml"/><Relationship Id="rId10" Type="http://schemas.openxmlformats.org/officeDocument/2006/relationships/slideLayout" Target="../slideLayouts/slideLayout196.xml"/><Relationship Id="rId4" Type="http://schemas.openxmlformats.org/officeDocument/2006/relationships/slideLayout" Target="../slideLayouts/slideLayout190.xml"/><Relationship Id="rId9" Type="http://schemas.openxmlformats.org/officeDocument/2006/relationships/slideLayout" Target="../slideLayouts/slideLayout195.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2.xml"/><Relationship Id="rId1" Type="http://schemas.openxmlformats.org/officeDocument/2006/relationships/slideLayout" Target="../slideLayouts/slideLayout12.xml"/><Relationship Id="rId4" Type="http://schemas.openxmlformats.org/officeDocument/2006/relationships/image" Target="../media/image7.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theme" Target="../theme/theme3.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 Id="rId9"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theme" Target="../theme/theme5.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image" Target="../media/image7.png"/><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image" Target="../media/image6.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slideLayout" Target="../slideLayouts/slideLayout95.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34" Type="http://schemas.openxmlformats.org/officeDocument/2006/relationships/theme" Target="../theme/theme6.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33" Type="http://schemas.openxmlformats.org/officeDocument/2006/relationships/slideLayout" Target="../slideLayouts/slideLayout102.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29" Type="http://schemas.openxmlformats.org/officeDocument/2006/relationships/slideLayout" Target="../slideLayouts/slideLayout98.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32" Type="http://schemas.openxmlformats.org/officeDocument/2006/relationships/slideLayout" Target="../slideLayouts/slideLayout101.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28" Type="http://schemas.openxmlformats.org/officeDocument/2006/relationships/slideLayout" Target="../slideLayouts/slideLayout97.xml"/><Relationship Id="rId36" Type="http://schemas.openxmlformats.org/officeDocument/2006/relationships/image" Target="../media/image7.png"/><Relationship Id="rId10" Type="http://schemas.openxmlformats.org/officeDocument/2006/relationships/slideLayout" Target="../slideLayouts/slideLayout79.xml"/><Relationship Id="rId19" Type="http://schemas.openxmlformats.org/officeDocument/2006/relationships/slideLayout" Target="../slideLayouts/slideLayout88.xml"/><Relationship Id="rId31" Type="http://schemas.openxmlformats.org/officeDocument/2006/relationships/slideLayout" Target="../slideLayouts/slideLayout100.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 Id="rId27" Type="http://schemas.openxmlformats.org/officeDocument/2006/relationships/slideLayout" Target="../slideLayouts/slideLayout96.xml"/><Relationship Id="rId30" Type="http://schemas.openxmlformats.org/officeDocument/2006/relationships/slideLayout" Target="../slideLayouts/slideLayout99.xml"/><Relationship Id="rId35" Type="http://schemas.openxmlformats.org/officeDocument/2006/relationships/image" Target="../media/image6.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0.xml"/><Relationship Id="rId13" Type="http://schemas.openxmlformats.org/officeDocument/2006/relationships/slideLayout" Target="../slideLayouts/slideLayout115.xml"/><Relationship Id="rId3" Type="http://schemas.openxmlformats.org/officeDocument/2006/relationships/slideLayout" Target="../slideLayouts/slideLayout105.xml"/><Relationship Id="rId7" Type="http://schemas.openxmlformats.org/officeDocument/2006/relationships/slideLayout" Target="../slideLayouts/slideLayout109.xml"/><Relationship Id="rId12" Type="http://schemas.openxmlformats.org/officeDocument/2006/relationships/slideLayout" Target="../slideLayouts/slideLayout114.xml"/><Relationship Id="rId2" Type="http://schemas.openxmlformats.org/officeDocument/2006/relationships/slideLayout" Target="../slideLayouts/slideLayout104.xml"/><Relationship Id="rId1" Type="http://schemas.openxmlformats.org/officeDocument/2006/relationships/slideLayout" Target="../slideLayouts/slideLayout103.xml"/><Relationship Id="rId6" Type="http://schemas.openxmlformats.org/officeDocument/2006/relationships/slideLayout" Target="../slideLayouts/slideLayout108.xml"/><Relationship Id="rId11" Type="http://schemas.openxmlformats.org/officeDocument/2006/relationships/slideLayout" Target="../slideLayouts/slideLayout113.xml"/><Relationship Id="rId5" Type="http://schemas.openxmlformats.org/officeDocument/2006/relationships/slideLayout" Target="../slideLayouts/slideLayout107.xml"/><Relationship Id="rId15" Type="http://schemas.openxmlformats.org/officeDocument/2006/relationships/theme" Target="../theme/theme7.xml"/><Relationship Id="rId10" Type="http://schemas.openxmlformats.org/officeDocument/2006/relationships/slideLayout" Target="../slideLayouts/slideLayout112.xml"/><Relationship Id="rId4" Type="http://schemas.openxmlformats.org/officeDocument/2006/relationships/slideLayout" Target="../slideLayouts/slideLayout106.xml"/><Relationship Id="rId9" Type="http://schemas.openxmlformats.org/officeDocument/2006/relationships/slideLayout" Target="../slideLayouts/slideLayout111.xml"/><Relationship Id="rId14" Type="http://schemas.openxmlformats.org/officeDocument/2006/relationships/slideLayout" Target="../slideLayouts/slideLayout11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4.xml"/><Relationship Id="rId13" Type="http://schemas.openxmlformats.org/officeDocument/2006/relationships/slideLayout" Target="../slideLayouts/slideLayout129.xml"/><Relationship Id="rId18" Type="http://schemas.openxmlformats.org/officeDocument/2006/relationships/slideLayout" Target="../slideLayouts/slideLayout134.xml"/><Relationship Id="rId26" Type="http://schemas.openxmlformats.org/officeDocument/2006/relationships/slideLayout" Target="../slideLayouts/slideLayout142.xml"/><Relationship Id="rId3" Type="http://schemas.openxmlformats.org/officeDocument/2006/relationships/slideLayout" Target="../slideLayouts/slideLayout119.xml"/><Relationship Id="rId21" Type="http://schemas.openxmlformats.org/officeDocument/2006/relationships/slideLayout" Target="../slideLayouts/slideLayout137.xml"/><Relationship Id="rId34" Type="http://schemas.openxmlformats.org/officeDocument/2006/relationships/slideLayout" Target="../slideLayouts/slideLayout150.xml"/><Relationship Id="rId7" Type="http://schemas.openxmlformats.org/officeDocument/2006/relationships/slideLayout" Target="../slideLayouts/slideLayout123.xml"/><Relationship Id="rId12" Type="http://schemas.openxmlformats.org/officeDocument/2006/relationships/slideLayout" Target="../slideLayouts/slideLayout128.xml"/><Relationship Id="rId17" Type="http://schemas.openxmlformats.org/officeDocument/2006/relationships/slideLayout" Target="../slideLayouts/slideLayout133.xml"/><Relationship Id="rId25" Type="http://schemas.openxmlformats.org/officeDocument/2006/relationships/slideLayout" Target="../slideLayouts/slideLayout141.xml"/><Relationship Id="rId33" Type="http://schemas.openxmlformats.org/officeDocument/2006/relationships/slideLayout" Target="../slideLayouts/slideLayout149.xml"/><Relationship Id="rId2" Type="http://schemas.openxmlformats.org/officeDocument/2006/relationships/slideLayout" Target="../slideLayouts/slideLayout118.xml"/><Relationship Id="rId16" Type="http://schemas.openxmlformats.org/officeDocument/2006/relationships/slideLayout" Target="../slideLayouts/slideLayout132.xml"/><Relationship Id="rId20" Type="http://schemas.openxmlformats.org/officeDocument/2006/relationships/slideLayout" Target="../slideLayouts/slideLayout136.xml"/><Relationship Id="rId29" Type="http://schemas.openxmlformats.org/officeDocument/2006/relationships/slideLayout" Target="../slideLayouts/slideLayout145.xml"/><Relationship Id="rId1" Type="http://schemas.openxmlformats.org/officeDocument/2006/relationships/slideLayout" Target="../slideLayouts/slideLayout117.xml"/><Relationship Id="rId6" Type="http://schemas.openxmlformats.org/officeDocument/2006/relationships/slideLayout" Target="../slideLayouts/slideLayout122.xml"/><Relationship Id="rId11" Type="http://schemas.openxmlformats.org/officeDocument/2006/relationships/slideLayout" Target="../slideLayouts/slideLayout127.xml"/><Relationship Id="rId24" Type="http://schemas.openxmlformats.org/officeDocument/2006/relationships/slideLayout" Target="../slideLayouts/slideLayout140.xml"/><Relationship Id="rId32" Type="http://schemas.openxmlformats.org/officeDocument/2006/relationships/slideLayout" Target="../slideLayouts/slideLayout148.xml"/><Relationship Id="rId37" Type="http://schemas.openxmlformats.org/officeDocument/2006/relationships/image" Target="../media/image7.png"/><Relationship Id="rId5" Type="http://schemas.openxmlformats.org/officeDocument/2006/relationships/slideLayout" Target="../slideLayouts/slideLayout121.xml"/><Relationship Id="rId15" Type="http://schemas.openxmlformats.org/officeDocument/2006/relationships/slideLayout" Target="../slideLayouts/slideLayout131.xml"/><Relationship Id="rId23" Type="http://schemas.openxmlformats.org/officeDocument/2006/relationships/slideLayout" Target="../slideLayouts/slideLayout139.xml"/><Relationship Id="rId28" Type="http://schemas.openxmlformats.org/officeDocument/2006/relationships/slideLayout" Target="../slideLayouts/slideLayout144.xml"/><Relationship Id="rId36" Type="http://schemas.openxmlformats.org/officeDocument/2006/relationships/image" Target="../media/image6.png"/><Relationship Id="rId10" Type="http://schemas.openxmlformats.org/officeDocument/2006/relationships/slideLayout" Target="../slideLayouts/slideLayout126.xml"/><Relationship Id="rId19" Type="http://schemas.openxmlformats.org/officeDocument/2006/relationships/slideLayout" Target="../slideLayouts/slideLayout135.xml"/><Relationship Id="rId31" Type="http://schemas.openxmlformats.org/officeDocument/2006/relationships/slideLayout" Target="../slideLayouts/slideLayout147.xml"/><Relationship Id="rId4" Type="http://schemas.openxmlformats.org/officeDocument/2006/relationships/slideLayout" Target="../slideLayouts/slideLayout120.xml"/><Relationship Id="rId9" Type="http://schemas.openxmlformats.org/officeDocument/2006/relationships/slideLayout" Target="../slideLayouts/slideLayout125.xml"/><Relationship Id="rId14" Type="http://schemas.openxmlformats.org/officeDocument/2006/relationships/slideLayout" Target="../slideLayouts/slideLayout130.xml"/><Relationship Id="rId22" Type="http://schemas.openxmlformats.org/officeDocument/2006/relationships/slideLayout" Target="../slideLayouts/slideLayout138.xml"/><Relationship Id="rId27" Type="http://schemas.openxmlformats.org/officeDocument/2006/relationships/slideLayout" Target="../slideLayouts/slideLayout143.xml"/><Relationship Id="rId30" Type="http://schemas.openxmlformats.org/officeDocument/2006/relationships/slideLayout" Target="../slideLayouts/slideLayout146.xml"/><Relationship Id="rId35"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58.xml"/><Relationship Id="rId3" Type="http://schemas.openxmlformats.org/officeDocument/2006/relationships/slideLayout" Target="../slideLayouts/slideLayout153.xml"/><Relationship Id="rId7" Type="http://schemas.openxmlformats.org/officeDocument/2006/relationships/slideLayout" Target="../slideLayouts/slideLayout157.xml"/><Relationship Id="rId12" Type="http://schemas.openxmlformats.org/officeDocument/2006/relationships/image" Target="../media/image20.png"/><Relationship Id="rId2" Type="http://schemas.openxmlformats.org/officeDocument/2006/relationships/slideLayout" Target="../slideLayouts/slideLayout152.xml"/><Relationship Id="rId1" Type="http://schemas.openxmlformats.org/officeDocument/2006/relationships/slideLayout" Target="../slideLayouts/slideLayout151.xml"/><Relationship Id="rId6" Type="http://schemas.openxmlformats.org/officeDocument/2006/relationships/slideLayout" Target="../slideLayouts/slideLayout156.xml"/><Relationship Id="rId11" Type="http://schemas.openxmlformats.org/officeDocument/2006/relationships/theme" Target="../theme/theme9.xml"/><Relationship Id="rId5" Type="http://schemas.openxmlformats.org/officeDocument/2006/relationships/slideLayout" Target="../slideLayouts/slideLayout155.xml"/><Relationship Id="rId10" Type="http://schemas.openxmlformats.org/officeDocument/2006/relationships/slideLayout" Target="../slideLayouts/slideLayout160.xml"/><Relationship Id="rId4" Type="http://schemas.openxmlformats.org/officeDocument/2006/relationships/slideLayout" Target="../slideLayouts/slideLayout154.xml"/><Relationship Id="rId9" Type="http://schemas.openxmlformats.org/officeDocument/2006/relationships/slideLayout" Target="../slideLayouts/slideLayout15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1" y="233151"/>
            <a:ext cx="11375536" cy="762786"/>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4" r:id="rId1"/>
    <p:sldLayoutId id="2147484093" r:id="rId2"/>
    <p:sldLayoutId id="2147484155" r:id="rId3"/>
    <p:sldLayoutId id="2147484176" r:id="rId4"/>
    <p:sldLayoutId id="2147484202" r:id="rId5"/>
    <p:sldLayoutId id="2147484203" r:id="rId6"/>
    <p:sldLayoutId id="2147484211" r:id="rId7"/>
    <p:sldLayoutId id="2147484214" r:id="rId8"/>
    <p:sldLayoutId id="2147484333" r:id="rId9"/>
    <p:sldLayoutId id="2147484334" r:id="rId10"/>
    <p:sldLayoutId id="2147484335" r:id="rId11"/>
  </p:sldLayoutIdLst>
  <p:transition>
    <p:fade/>
  </p:transition>
  <p:hf hdr="0" ftr="0" dt="0"/>
  <p:txStyles>
    <p:titleStyle>
      <a:lvl1pPr algn="l" defTabSz="932570"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91" marR="0" indent="-346491" algn="l" defTabSz="932570"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9" marR="0" indent="-238010" algn="l" defTabSz="932570"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13"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814413" algn="l"/>
        </a:tabLst>
        <a:defRPr sz="2448" kern="1200" spc="0" baseline="0">
          <a:gradFill>
            <a:gsLst>
              <a:gs pos="1250">
                <a:schemeClr val="bg2"/>
              </a:gs>
              <a:gs pos="100000">
                <a:schemeClr val="bg2"/>
              </a:gs>
            </a:gsLst>
            <a:lin ang="5400000" scaled="0"/>
          </a:gradFill>
          <a:latin typeface="+mn-lt"/>
          <a:ea typeface="+mn-ea"/>
          <a:cs typeface="+mn-cs"/>
        </a:defRPr>
      </a:lvl3pPr>
      <a:lvl4pPr marL="1050804" marR="0" indent="-236389" algn="l" defTabSz="932570"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17"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1280717" algn="l"/>
        </a:tabLst>
        <a:defRPr sz="2040" kern="1200" spc="0" baseline="0">
          <a:gradFill>
            <a:gsLst>
              <a:gs pos="1250">
                <a:schemeClr val="bg2"/>
              </a:gs>
              <a:gs pos="100000">
                <a:schemeClr val="bg2"/>
              </a:gs>
            </a:gsLst>
            <a:lin ang="5400000" scaled="0"/>
          </a:gradFill>
          <a:latin typeface="+mn-lt"/>
          <a:ea typeface="+mn-ea"/>
          <a:cs typeface="+mn-cs"/>
        </a:defRPr>
      </a:lvl5pPr>
      <a:lvl6pPr marL="256456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53"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13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424"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70" rtl="0" eaLnBrk="1" latinLnBrk="0" hangingPunct="1">
        <a:defRPr sz="1836" kern="1200">
          <a:solidFill>
            <a:schemeClr val="tx1"/>
          </a:solidFill>
          <a:latin typeface="+mn-lt"/>
          <a:ea typeface="+mn-ea"/>
          <a:cs typeface="+mn-cs"/>
        </a:defRPr>
      </a:lvl1pPr>
      <a:lvl2pPr marL="466286" algn="l" defTabSz="932570" rtl="0" eaLnBrk="1" latinLnBrk="0" hangingPunct="1">
        <a:defRPr sz="1836" kern="1200">
          <a:solidFill>
            <a:schemeClr val="tx1"/>
          </a:solidFill>
          <a:latin typeface="+mn-lt"/>
          <a:ea typeface="+mn-ea"/>
          <a:cs typeface="+mn-cs"/>
        </a:defRPr>
      </a:lvl2pPr>
      <a:lvl3pPr marL="932570" algn="l" defTabSz="932570" rtl="0" eaLnBrk="1" latinLnBrk="0" hangingPunct="1">
        <a:defRPr sz="1836" kern="1200">
          <a:solidFill>
            <a:schemeClr val="tx1"/>
          </a:solidFill>
          <a:latin typeface="+mn-lt"/>
          <a:ea typeface="+mn-ea"/>
          <a:cs typeface="+mn-cs"/>
        </a:defRPr>
      </a:lvl3pPr>
      <a:lvl4pPr marL="1398856" algn="l" defTabSz="932570" rtl="0" eaLnBrk="1" latinLnBrk="0" hangingPunct="1">
        <a:defRPr sz="1836" kern="1200">
          <a:solidFill>
            <a:schemeClr val="tx1"/>
          </a:solidFill>
          <a:latin typeface="+mn-lt"/>
          <a:ea typeface="+mn-ea"/>
          <a:cs typeface="+mn-cs"/>
        </a:defRPr>
      </a:lvl4pPr>
      <a:lvl5pPr marL="1865141" algn="l" defTabSz="932570" rtl="0" eaLnBrk="1" latinLnBrk="0" hangingPunct="1">
        <a:defRPr sz="1836" kern="1200">
          <a:solidFill>
            <a:schemeClr val="tx1"/>
          </a:solidFill>
          <a:latin typeface="+mn-lt"/>
          <a:ea typeface="+mn-ea"/>
          <a:cs typeface="+mn-cs"/>
        </a:defRPr>
      </a:lvl5pPr>
      <a:lvl6pPr marL="2331427" algn="l" defTabSz="932570" rtl="0" eaLnBrk="1" latinLnBrk="0" hangingPunct="1">
        <a:defRPr sz="1836" kern="1200">
          <a:solidFill>
            <a:schemeClr val="tx1"/>
          </a:solidFill>
          <a:latin typeface="+mn-lt"/>
          <a:ea typeface="+mn-ea"/>
          <a:cs typeface="+mn-cs"/>
        </a:defRPr>
      </a:lvl6pPr>
      <a:lvl7pPr marL="2797710" algn="l" defTabSz="932570" rtl="0" eaLnBrk="1" latinLnBrk="0" hangingPunct="1">
        <a:defRPr sz="1836" kern="1200">
          <a:solidFill>
            <a:schemeClr val="tx1"/>
          </a:solidFill>
          <a:latin typeface="+mn-lt"/>
          <a:ea typeface="+mn-ea"/>
          <a:cs typeface="+mn-cs"/>
        </a:defRPr>
      </a:lvl7pPr>
      <a:lvl8pPr marL="3263996" algn="l" defTabSz="932570" rtl="0" eaLnBrk="1" latinLnBrk="0" hangingPunct="1">
        <a:defRPr sz="1836" kern="1200">
          <a:solidFill>
            <a:schemeClr val="tx1"/>
          </a:solidFill>
          <a:latin typeface="+mn-lt"/>
          <a:ea typeface="+mn-ea"/>
          <a:cs typeface="+mn-cs"/>
        </a:defRPr>
      </a:lvl8pPr>
      <a:lvl9pPr marL="3730281" algn="l" defTabSz="932570" rtl="0" eaLnBrk="1" latinLnBrk="0" hangingPunct="1">
        <a:defRPr sz="1836"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3" userDrawn="1">
          <p15:clr>
            <a:srgbClr val="F26B43"/>
          </p15:clr>
        </p15:guide>
        <p15:guide id="2" orient="horz" pos="187" userDrawn="1">
          <p15:clr>
            <a:srgbClr val="F26B43"/>
          </p15:clr>
        </p15:guide>
        <p15:guide id="3" orient="horz" pos="763" userDrawn="1">
          <p15:clr>
            <a:srgbClr val="F26B43"/>
          </p15:clr>
        </p15:guide>
        <p15:guide id="4" orient="horz" pos="1339" userDrawn="1">
          <p15:clr>
            <a:srgbClr val="F26B43"/>
          </p15:clr>
        </p15:guide>
        <p15:guide id="5" orient="horz" pos="1915" userDrawn="1">
          <p15:clr>
            <a:srgbClr val="F26B43"/>
          </p15:clr>
        </p15:guide>
        <p15:guide id="6" orient="horz" pos="2491" userDrawn="1">
          <p15:clr>
            <a:srgbClr val="F26B43"/>
          </p15:clr>
        </p15:guide>
        <p15:guide id="7" orient="horz" pos="3067" userDrawn="1">
          <p15:clr>
            <a:srgbClr val="F26B43"/>
          </p15:clr>
        </p15:guide>
        <p15:guide id="8" orient="horz" pos="4161" userDrawn="1">
          <p15:clr>
            <a:srgbClr val="F26B43"/>
          </p15:clr>
        </p15:guide>
        <p15:guide id="9" orient="horz" pos="3643" userDrawn="1">
          <p15:clr>
            <a:srgbClr val="F26B43"/>
          </p15:clr>
        </p15:guide>
        <p15:guide id="10" orient="horz" pos="4259" userDrawn="1">
          <p15:clr>
            <a:srgbClr val="F26B43"/>
          </p15:clr>
        </p15:guide>
        <p15:guide id="11" pos="195" userDrawn="1">
          <p15:clr>
            <a:srgbClr val="F26B43"/>
          </p15:clr>
        </p15:guide>
        <p15:guide id="12" pos="269" userDrawn="1">
          <p15:clr>
            <a:srgbClr val="F26B43"/>
          </p15:clr>
        </p15:guide>
        <p15:guide id="13" pos="749" userDrawn="1">
          <p15:clr>
            <a:srgbClr val="F26B43"/>
          </p15:clr>
        </p15:guide>
        <p15:guide id="14" pos="1325" userDrawn="1">
          <p15:clr>
            <a:srgbClr val="F26B43"/>
          </p15:clr>
        </p15:guide>
        <p15:guide id="15" pos="1901" userDrawn="1">
          <p15:clr>
            <a:srgbClr val="F26B43"/>
          </p15:clr>
        </p15:guide>
        <p15:guide id="16" pos="2477" userDrawn="1">
          <p15:clr>
            <a:srgbClr val="F26B43"/>
          </p15:clr>
        </p15:guide>
        <p15:guide id="17" pos="3053" userDrawn="1">
          <p15:clr>
            <a:srgbClr val="F26B43"/>
          </p15:clr>
        </p15:guide>
        <p15:guide id="18" pos="3629" userDrawn="1">
          <p15:clr>
            <a:srgbClr val="F26B43"/>
          </p15:clr>
        </p15:guide>
        <p15:guide id="19" pos="4205" userDrawn="1">
          <p15:clr>
            <a:srgbClr val="F26B43"/>
          </p15:clr>
        </p15:guide>
        <p15:guide id="20" pos="4781" userDrawn="1">
          <p15:clr>
            <a:srgbClr val="F26B43"/>
          </p15:clr>
        </p15:guide>
        <p15:guide id="21" pos="5357" userDrawn="1">
          <p15:clr>
            <a:srgbClr val="F26B43"/>
          </p15:clr>
        </p15:guide>
        <p15:guide id="22" pos="5933" userDrawn="1">
          <p15:clr>
            <a:srgbClr val="F26B43"/>
          </p15:clr>
        </p15:guide>
        <p15:guide id="23" pos="6509" userDrawn="1">
          <p15:clr>
            <a:srgbClr val="F26B43"/>
          </p15:clr>
        </p15:guide>
        <p15:guide id="24" pos="7085" userDrawn="1">
          <p15:clr>
            <a:srgbClr val="F26B43"/>
          </p15:clr>
        </p15:guide>
        <p15:guide id="25" pos="7661" userDrawn="1">
          <p15:clr>
            <a:srgbClr val="F26B43"/>
          </p15:clr>
        </p15:guide>
        <p15:guide id="26" pos="7565" userDrawn="1">
          <p15:clr>
            <a:srgbClr val="F26B43"/>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0" y="233151"/>
            <a:ext cx="11375536" cy="762786"/>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60715899"/>
      </p:ext>
    </p:extLst>
  </p:cSld>
  <p:clrMap bg1="lt1" tx1="dk1" bg2="lt2" tx2="dk2" accent1="accent1" accent2="accent2" accent3="accent3" accent4="accent4" accent5="accent5" accent6="accent6" hlink="hlink" folHlink="folHlink"/>
  <p:sldLayoutIdLst>
    <p:sldLayoutId id="2147484348" r:id="rId1"/>
    <p:sldLayoutId id="2147484349" r:id="rId2"/>
    <p:sldLayoutId id="2147484350" r:id="rId3"/>
    <p:sldLayoutId id="2147484351" r:id="rId4"/>
    <p:sldLayoutId id="2147484352" r:id="rId5"/>
    <p:sldLayoutId id="2147484353" r:id="rId6"/>
    <p:sldLayoutId id="2147484354" r:id="rId7"/>
    <p:sldLayoutId id="2147484355" r:id="rId8"/>
    <p:sldLayoutId id="2147484356" r:id="rId9"/>
    <p:sldLayoutId id="2147484357" r:id="rId10"/>
    <p:sldLayoutId id="2147484358" r:id="rId11"/>
    <p:sldLayoutId id="2147484359" r:id="rId12"/>
    <p:sldLayoutId id="2147484360" r:id="rId13"/>
    <p:sldLayoutId id="2147484361" r:id="rId14"/>
    <p:sldLayoutId id="2147484362" r:id="rId15"/>
    <p:sldLayoutId id="2147484363" r:id="rId16"/>
    <p:sldLayoutId id="2147484364" r:id="rId17"/>
    <p:sldLayoutId id="2147484365" r:id="rId18"/>
    <p:sldLayoutId id="2147484366" r:id="rId19"/>
    <p:sldLayoutId id="2147484367" r:id="rId20"/>
    <p:sldLayoutId id="2147484368" r:id="rId21"/>
    <p:sldLayoutId id="2147484369" r:id="rId22"/>
    <p:sldLayoutId id="2147484370" r:id="rId23"/>
    <p:sldLayoutId id="2147484371" r:id="rId24"/>
    <p:sldLayoutId id="2147484372" r:id="rId25"/>
    <p:sldLayoutId id="2147484373" r:id="rId26"/>
  </p:sldLayoutIdLst>
  <p:transition>
    <p:fade/>
  </p:transition>
  <p:hf hdr="0" ftr="0" dt="0"/>
  <p:txStyles>
    <p:titleStyle>
      <a:lvl1pPr algn="l" defTabSz="932559"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86" marR="0" indent="-346486" algn="l" defTabSz="932559"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448" kern="1200" spc="0" baseline="0">
          <a:gradFill>
            <a:gsLst>
              <a:gs pos="1250">
                <a:schemeClr val="bg2"/>
              </a:gs>
              <a:gs pos="100000">
                <a:schemeClr val="bg2"/>
              </a:gs>
            </a:gsLst>
            <a:lin ang="5400000" scaled="0"/>
          </a:gra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2040" kern="1200" spc="0" baseline="0">
          <a:gradFill>
            <a:gsLst>
              <a:gs pos="1250">
                <a:schemeClr val="bg2"/>
              </a:gs>
              <a:gs pos="100000">
                <a:schemeClr val="bg2"/>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12/30/2015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7" name="Picture 6"/>
          <p:cNvPicPr>
            <a:picLocks noChangeAspect="1"/>
          </p:cNvPicPr>
          <p:nvPr userDrawn="1"/>
        </p:nvPicPr>
        <p:blipFill>
          <a:blip r:embed="rId13"/>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2057745991"/>
      </p:ext>
    </p:extLst>
  </p:cSld>
  <p:clrMap bg1="lt1" tx1="dk1" bg2="lt2" tx2="dk2" accent1="accent1" accent2="accent2" accent3="accent3" accent4="accent4" accent5="accent5" accent6="accent6" hlink="hlink" folHlink="folHlink"/>
  <p:sldLayoutIdLst>
    <p:sldLayoutId id="2147484375" r:id="rId1"/>
    <p:sldLayoutId id="2147484376" r:id="rId2"/>
    <p:sldLayoutId id="2147484377" r:id="rId3"/>
    <p:sldLayoutId id="2147484378" r:id="rId4"/>
    <p:sldLayoutId id="2147484379" r:id="rId5"/>
    <p:sldLayoutId id="2147484380" r:id="rId6"/>
    <p:sldLayoutId id="2147484381" r:id="rId7"/>
    <p:sldLayoutId id="2147484382" r:id="rId8"/>
    <p:sldLayoutId id="2147484383" r:id="rId9"/>
    <p:sldLayoutId id="2147484384" r:id="rId10"/>
    <p:sldLayoutId id="2147484385" r:id="rId11"/>
  </p:sldLayoutIdLst>
  <p:transition>
    <p:fade/>
  </p:transition>
  <p:hf hdr="0" ftr="0" dt="0"/>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65632146"/>
      </p:ext>
    </p:extLst>
  </p:cSld>
  <p:clrMap bg1="dk1" tx1="lt1" bg2="dk2" tx2="lt2" accent1="accent1" accent2="accent2" accent3="accent3" accent4="accent4" accent5="accent5" accent6="accent6" hlink="hlink" folHlink="folHlink"/>
  <p:sldLayoutIdLst>
    <p:sldLayoutId id="2147484175" r:id="rId1"/>
  </p:sldLayoutIdLst>
  <p:transition>
    <p:fade/>
  </p:transition>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1" userDrawn="1">
          <p15:clr>
            <a:srgbClr val="5ACBF0"/>
          </p15:clr>
        </p15:guide>
        <p15:guide id="2" pos="177" userDrawn="1">
          <p15:clr>
            <a:srgbClr val="5ACBF0"/>
          </p15:clr>
        </p15:guide>
        <p15:guide id="3" pos="7817" userDrawn="1">
          <p15:clr>
            <a:srgbClr val="5ACBF0"/>
          </p15:clr>
        </p15:guide>
        <p15:guide id="4" orient="horz" pos="4303" userDrawn="1">
          <p15:clr>
            <a:srgbClr val="5ACBF0"/>
          </p15:clr>
        </p15:guide>
        <p15:guide id="5" pos="764" userDrawn="1">
          <p15:clr>
            <a:srgbClr val="5ACBF0"/>
          </p15:clr>
        </p15:guide>
        <p15:guide id="6" pos="1352" userDrawn="1">
          <p15:clr>
            <a:srgbClr val="5ACBF0"/>
          </p15:clr>
        </p15:guide>
        <p15:guide id="7" pos="1940" userDrawn="1">
          <p15:clr>
            <a:srgbClr val="5ACBF0"/>
          </p15:clr>
        </p15:guide>
        <p15:guide id="8" pos="2527" userDrawn="1">
          <p15:clr>
            <a:srgbClr val="5ACBF0"/>
          </p15:clr>
        </p15:guide>
        <p15:guide id="9" pos="3115" userDrawn="1">
          <p15:clr>
            <a:srgbClr val="5ACBF0"/>
          </p15:clr>
        </p15:guide>
        <p15:guide id="10" pos="3703" userDrawn="1">
          <p15:clr>
            <a:srgbClr val="5ACBF0"/>
          </p15:clr>
        </p15:guide>
        <p15:guide id="11" pos="4290" userDrawn="1">
          <p15:clr>
            <a:srgbClr val="5ACBF0"/>
          </p15:clr>
        </p15:guide>
        <p15:guide id="12" pos="4878" userDrawn="1">
          <p15:clr>
            <a:srgbClr val="5ACBF0"/>
          </p15:clr>
        </p15:guide>
        <p15:guide id="13" pos="5466" userDrawn="1">
          <p15:clr>
            <a:srgbClr val="5ACBF0"/>
          </p15:clr>
        </p15:guide>
        <p15:guide id="14" pos="6054" userDrawn="1">
          <p15:clr>
            <a:srgbClr val="5ACBF0"/>
          </p15:clr>
        </p15:guide>
        <p15:guide id="15" pos="6641" userDrawn="1">
          <p15:clr>
            <a:srgbClr val="5ACBF0"/>
          </p15:clr>
        </p15:guide>
        <p15:guide id="16" pos="7229" userDrawn="1">
          <p15:clr>
            <a:srgbClr val="5ACBF0"/>
          </p15:clr>
        </p15:guide>
        <p15:guide id="17" orient="horz" pos="778" userDrawn="1">
          <p15:clr>
            <a:srgbClr val="5ACBF0"/>
          </p15:clr>
        </p15:guide>
        <p15:guide id="18" orient="horz" pos="1366" userDrawn="1">
          <p15:clr>
            <a:srgbClr val="5ACBF0"/>
          </p15:clr>
        </p15:guide>
        <p15:guide id="19" orient="horz" pos="1953" userDrawn="1">
          <p15:clr>
            <a:srgbClr val="5ACBF0"/>
          </p15:clr>
        </p15:guide>
        <p15:guide id="20" orient="horz" pos="2541" userDrawn="1">
          <p15:clr>
            <a:srgbClr val="5ACBF0"/>
          </p15:clr>
        </p15:guide>
        <p15:guide id="21" orient="horz" pos="3128" userDrawn="1">
          <p15:clr>
            <a:srgbClr val="5ACBF0"/>
          </p15:clr>
        </p15:guide>
        <p15:guide id="22" orient="horz" pos="3716" userDrawn="1">
          <p15:clr>
            <a:srgbClr val="5ACBF0"/>
          </p15:clr>
        </p15:guide>
        <p15:guide id="23" pos="294" userDrawn="1">
          <p15:clr>
            <a:srgbClr val="C35EA4"/>
          </p15:clr>
        </p15:guide>
        <p15:guide id="24" pos="7699" userDrawn="1">
          <p15:clr>
            <a:srgbClr val="C35EA4"/>
          </p15:clr>
        </p15:guide>
        <p15:guide id="25" orient="horz" pos="308" userDrawn="1">
          <p15:clr>
            <a:srgbClr val="C35EA4"/>
          </p15:clr>
        </p15:guide>
        <p15:guide id="26" orient="horz" pos="4186" userDrawn="1">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4057549519"/>
      </p:ext>
    </p:extLst>
  </p:cSld>
  <p:clrMap bg1="lt1" tx1="dk1" bg2="lt2" tx2="dk2" accent1="accent1" accent2="accent2" accent3="accent3" accent4="accent4" accent5="accent5" accent6="accent6" hlink="hlink" folHlink="folHlink"/>
  <p:sldLayoutIdLst>
    <p:sldLayoutId id="2147484178" r:id="rId1"/>
    <p:sldLayoutId id="2147484179" r:id="rId2"/>
    <p:sldLayoutId id="2147484180" r:id="rId3"/>
    <p:sldLayoutId id="2147484181" r:id="rId4"/>
    <p:sldLayoutId id="2147484182" r:id="rId5"/>
    <p:sldLayoutId id="2147484183" r:id="rId6"/>
    <p:sldLayoutId id="2147484184" r:id="rId7"/>
    <p:sldLayoutId id="2147484185" r:id="rId8"/>
    <p:sldLayoutId id="2147484186" r:id="rId9"/>
    <p:sldLayoutId id="2147484187" r:id="rId10"/>
    <p:sldLayoutId id="2147484188" r:id="rId11"/>
    <p:sldLayoutId id="2147484189" r:id="rId12"/>
    <p:sldLayoutId id="2147484190" r:id="rId13"/>
    <p:sldLayoutId id="2147484191" r:id="rId14"/>
    <p:sldLayoutId id="2147484192" r:id="rId15"/>
    <p:sldLayoutId id="2147484209" r:id="rId16"/>
  </p:sldLayoutIdLst>
  <p:transition>
    <p:fade/>
  </p:transition>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2019979047"/>
      </p:ext>
    </p:extLst>
  </p:cSld>
  <p:clrMap bg1="lt1" tx1="dk1" bg2="lt2" tx2="dk2" accent1="accent1" accent2="accent2" accent3="accent3" accent4="accent4" accent5="accent5" accent6="accent6" hlink="hlink" folHlink="folHlink"/>
  <p:sldLayoutIdLst>
    <p:sldLayoutId id="2147484194" r:id="rId1"/>
    <p:sldLayoutId id="2147484195" r:id="rId2"/>
    <p:sldLayoutId id="2147484196" r:id="rId3"/>
    <p:sldLayoutId id="2147484197" r:id="rId4"/>
    <p:sldLayoutId id="2147484198" r:id="rId5"/>
    <p:sldLayoutId id="2147484199" r:id="rId6"/>
    <p:sldLayoutId id="2147484200" r:id="rId7"/>
    <p:sldLayoutId id="2147484201" r:id="rId8"/>
  </p:sldLayoutIdLst>
  <p:transition>
    <p:fade/>
  </p:transition>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1021211697"/>
      </p:ext>
    </p:extLst>
  </p:cSld>
  <p:clrMap bg1="dk1" tx1="lt1" bg2="dk2" tx2="lt2" accent1="accent1" accent2="accent2" accent3="accent3" accent4="accent4" accent5="accent5" accent6="accent6" hlink="hlink" folHlink="folHlink"/>
  <p:sldLayoutIdLst>
    <p:sldLayoutId id="2147484216" r:id="rId1"/>
    <p:sldLayoutId id="2147484217" r:id="rId2"/>
    <p:sldLayoutId id="2147484218" r:id="rId3"/>
    <p:sldLayoutId id="2147484219" r:id="rId4"/>
    <p:sldLayoutId id="2147484220" r:id="rId5"/>
    <p:sldLayoutId id="2147484221" r:id="rId6"/>
    <p:sldLayoutId id="2147484222" r:id="rId7"/>
    <p:sldLayoutId id="2147484223" r:id="rId8"/>
    <p:sldLayoutId id="2147484224" r:id="rId9"/>
    <p:sldLayoutId id="2147484225" r:id="rId10"/>
    <p:sldLayoutId id="2147484226" r:id="rId11"/>
    <p:sldLayoutId id="2147484227" r:id="rId12"/>
    <p:sldLayoutId id="2147484228" r:id="rId13"/>
    <p:sldLayoutId id="2147484229" r:id="rId14"/>
    <p:sldLayoutId id="2147484230" r:id="rId15"/>
    <p:sldLayoutId id="2147484231" r:id="rId16"/>
    <p:sldLayoutId id="2147484232" r:id="rId17"/>
    <p:sldLayoutId id="2147484233" r:id="rId18"/>
    <p:sldLayoutId id="2147484234" r:id="rId19"/>
    <p:sldLayoutId id="2147484235" r:id="rId20"/>
    <p:sldLayoutId id="2147484236" r:id="rId21"/>
    <p:sldLayoutId id="2147484237" r:id="rId22"/>
    <p:sldLayoutId id="2147484238" r:id="rId23"/>
    <p:sldLayoutId id="2147484239" r:id="rId24"/>
    <p:sldLayoutId id="2147484240" r:id="rId25"/>
    <p:sldLayoutId id="2147484241" r:id="rId26"/>
    <p:sldLayoutId id="2147484242" r:id="rId27"/>
    <p:sldLayoutId id="2147484243" r:id="rId28"/>
    <p:sldLayoutId id="2147484244" r:id="rId29"/>
    <p:sldLayoutId id="2147484245" r:id="rId30"/>
    <p:sldLayoutId id="2147484246" r:id="rId31"/>
    <p:sldLayoutId id="2147484247" r:id="rId32"/>
    <p:sldLayoutId id="2147484248" r:id="rId33"/>
  </p:sldLayoutIdLst>
  <p:transition>
    <p:fade/>
  </p:transition>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2507005029"/>
      </p:ext>
    </p:extLst>
  </p:cSld>
  <p:clrMap bg1="dk1" tx1="lt1" bg2="dk2" tx2="lt2" accent1="accent1" accent2="accent2" accent3="accent3" accent4="accent4" accent5="accent5" accent6="accent6" hlink="hlink" folHlink="folHlink"/>
  <p:sldLayoutIdLst>
    <p:sldLayoutId id="2147484250" r:id="rId1"/>
    <p:sldLayoutId id="2147484251" r:id="rId2"/>
    <p:sldLayoutId id="2147484252" r:id="rId3"/>
    <p:sldLayoutId id="2147484253" r:id="rId4"/>
    <p:sldLayoutId id="2147484254" r:id="rId5"/>
    <p:sldLayoutId id="2147484255" r:id="rId6"/>
    <p:sldLayoutId id="2147484256" r:id="rId7"/>
    <p:sldLayoutId id="2147484257" r:id="rId8"/>
    <p:sldLayoutId id="2147484258" r:id="rId9"/>
    <p:sldLayoutId id="2147484259" r:id="rId10"/>
    <p:sldLayoutId id="2147484260" r:id="rId11"/>
    <p:sldLayoutId id="2147484261" r:id="rId12"/>
    <p:sldLayoutId id="2147484262" r:id="rId13"/>
    <p:sldLayoutId id="2147484263" r:id="rId14"/>
    <p:sldLayoutId id="2147484264" r:id="rId15"/>
    <p:sldLayoutId id="2147484265" r:id="rId16"/>
    <p:sldLayoutId id="2147484266" r:id="rId17"/>
    <p:sldLayoutId id="2147484267" r:id="rId18"/>
    <p:sldLayoutId id="2147484268" r:id="rId19"/>
    <p:sldLayoutId id="2147484269" r:id="rId20"/>
    <p:sldLayoutId id="2147484270" r:id="rId21"/>
    <p:sldLayoutId id="2147484271" r:id="rId22"/>
    <p:sldLayoutId id="2147484272" r:id="rId23"/>
    <p:sldLayoutId id="2147484273" r:id="rId24"/>
    <p:sldLayoutId id="2147484274" r:id="rId25"/>
    <p:sldLayoutId id="2147484275" r:id="rId26"/>
    <p:sldLayoutId id="2147484276" r:id="rId27"/>
    <p:sldLayoutId id="2147484277" r:id="rId28"/>
    <p:sldLayoutId id="2147484278" r:id="rId29"/>
    <p:sldLayoutId id="2147484279" r:id="rId30"/>
    <p:sldLayoutId id="2147484280" r:id="rId31"/>
    <p:sldLayoutId id="2147484281" r:id="rId32"/>
    <p:sldLayoutId id="2147484282" r:id="rId33"/>
  </p:sldLayoutIdLst>
  <p:transition>
    <p:fade/>
  </p:transition>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324211683"/>
      </p:ext>
    </p:extLst>
  </p:cSld>
  <p:clrMap bg1="lt1" tx1="dk1" bg2="lt2" tx2="dk2" accent1="accent1" accent2="accent2" accent3="accent3" accent4="accent4" accent5="accent5" accent6="accent6" hlink="hlink" folHlink="folHlink"/>
  <p:sldLayoutIdLst>
    <p:sldLayoutId id="2147484284" r:id="rId1"/>
    <p:sldLayoutId id="2147484285" r:id="rId2"/>
    <p:sldLayoutId id="2147484286" r:id="rId3"/>
    <p:sldLayoutId id="2147484287" r:id="rId4"/>
    <p:sldLayoutId id="2147484288" r:id="rId5"/>
    <p:sldLayoutId id="2147484289" r:id="rId6"/>
    <p:sldLayoutId id="2147484290" r:id="rId7"/>
    <p:sldLayoutId id="2147484291" r:id="rId8"/>
    <p:sldLayoutId id="2147484292" r:id="rId9"/>
    <p:sldLayoutId id="2147484293" r:id="rId10"/>
    <p:sldLayoutId id="2147484294" r:id="rId11"/>
    <p:sldLayoutId id="2147484295" r:id="rId12"/>
    <p:sldLayoutId id="2147484296" r:id="rId13"/>
    <p:sldLayoutId id="2147484297" r:id="rId14"/>
  </p:sldLayoutIdLst>
  <p:transition>
    <p:fade/>
  </p:transition>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6"/>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532396" y="1944337"/>
            <a:ext cx="4298019" cy="409350"/>
          </a:xfrm>
          <a:prstGeom prst="rect">
            <a:avLst/>
          </a:prstGeom>
        </p:spPr>
      </p:pic>
    </p:spTree>
    <p:extLst>
      <p:ext uri="{BB962C8B-B14F-4D97-AF65-F5344CB8AC3E}">
        <p14:creationId xmlns:p14="http://schemas.microsoft.com/office/powerpoint/2010/main" val="4223076929"/>
      </p:ext>
    </p:extLst>
  </p:cSld>
  <p:clrMap bg1="dk1" tx1="lt1" bg2="dk2" tx2="lt2" accent1="accent1" accent2="accent2" accent3="accent3" accent4="accent4" accent5="accent5" accent6="accent6" hlink="hlink" folHlink="folHlink"/>
  <p:sldLayoutIdLst>
    <p:sldLayoutId id="2147484299" r:id="rId1"/>
    <p:sldLayoutId id="2147484300" r:id="rId2"/>
    <p:sldLayoutId id="2147484301" r:id="rId3"/>
    <p:sldLayoutId id="2147484302" r:id="rId4"/>
    <p:sldLayoutId id="2147484303" r:id="rId5"/>
    <p:sldLayoutId id="2147484304" r:id="rId6"/>
    <p:sldLayoutId id="2147484305" r:id="rId7"/>
    <p:sldLayoutId id="2147484306" r:id="rId8"/>
    <p:sldLayoutId id="2147484307" r:id="rId9"/>
    <p:sldLayoutId id="2147484308" r:id="rId10"/>
    <p:sldLayoutId id="2147484309" r:id="rId11"/>
    <p:sldLayoutId id="2147484310" r:id="rId12"/>
    <p:sldLayoutId id="2147484311" r:id="rId13"/>
    <p:sldLayoutId id="2147484312" r:id="rId14"/>
    <p:sldLayoutId id="2147484313" r:id="rId15"/>
    <p:sldLayoutId id="2147484314" r:id="rId16"/>
    <p:sldLayoutId id="2147484315" r:id="rId17"/>
    <p:sldLayoutId id="2147484316" r:id="rId18"/>
    <p:sldLayoutId id="2147484317" r:id="rId19"/>
    <p:sldLayoutId id="2147484318" r:id="rId20"/>
    <p:sldLayoutId id="2147484319" r:id="rId21"/>
    <p:sldLayoutId id="2147484320" r:id="rId22"/>
    <p:sldLayoutId id="2147484321" r:id="rId23"/>
    <p:sldLayoutId id="2147484322" r:id="rId24"/>
    <p:sldLayoutId id="2147484323" r:id="rId25"/>
    <p:sldLayoutId id="2147484324" r:id="rId26"/>
    <p:sldLayoutId id="2147484325" r:id="rId27"/>
    <p:sldLayoutId id="2147484326" r:id="rId28"/>
    <p:sldLayoutId id="2147484327" r:id="rId29"/>
    <p:sldLayoutId id="2147484328" r:id="rId30"/>
    <p:sldLayoutId id="2147484329" r:id="rId31"/>
    <p:sldLayoutId id="2147484330" r:id="rId32"/>
    <p:sldLayoutId id="2147484331" r:id="rId33"/>
    <p:sldLayoutId id="2147484332" r:id="rId34"/>
  </p:sldLayoutIdLst>
  <p:transition>
    <p:fade/>
  </p:transition>
  <p:txStyles>
    <p:titleStyle>
      <a:lvl1pPr algn="l" defTabSz="932283" rtl="0" eaLnBrk="1" latinLnBrk="0" hangingPunct="1">
        <a:lnSpc>
          <a:spcPct val="90000"/>
        </a:lnSpc>
        <a:spcBef>
          <a:spcPct val="0"/>
        </a:spcBef>
        <a:buNone/>
        <a:defRPr lang="en-US" sz="5397" b="0" kern="1200" cap="none" spc="-102" baseline="0" dirty="0" smtClean="0">
          <a:ln w="3175">
            <a:noFill/>
          </a:ln>
          <a:solidFill>
            <a:schemeClr val="bg1">
              <a:lumMod val="75000"/>
            </a:schemeClr>
          </a:solidFill>
          <a:effectLst/>
          <a:latin typeface="+mj-lt"/>
          <a:ea typeface="+mn-ea"/>
          <a:cs typeface="Segoe UI" pitchFamily="34" charset="0"/>
        </a:defRPr>
      </a:lvl1pPr>
    </p:titleStyle>
    <p:bodyStyle>
      <a:lvl1pPr marL="342731" marR="0" indent="-342731"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3998" kern="1200" spc="0" baseline="0">
          <a:solidFill>
            <a:schemeClr val="bg1">
              <a:lumMod val="75000"/>
            </a:schemeClr>
          </a:solidFill>
          <a:latin typeface="+mj-lt"/>
          <a:ea typeface="+mn-ea"/>
          <a:cs typeface="+mn-cs"/>
        </a:defRPr>
      </a:lvl1pPr>
      <a:lvl2pPr marL="583912" marR="0" indent="-241181"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2399" kern="1200" spc="0" baseline="0">
          <a:solidFill>
            <a:schemeClr val="bg1">
              <a:lumMod val="75000"/>
            </a:schemeClr>
          </a:solidFill>
          <a:latin typeface="+mn-lt"/>
          <a:ea typeface="+mn-ea"/>
          <a:cs typeface="+mn-cs"/>
        </a:defRPr>
      </a:lvl2pPr>
      <a:lvl3pPr marL="799707"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2399" kern="1200" spc="0" baseline="0">
          <a:solidFill>
            <a:schemeClr val="bg1">
              <a:lumMod val="75000"/>
            </a:schemeClr>
          </a:solidFill>
          <a:latin typeface="+mn-lt"/>
          <a:ea typeface="+mn-ea"/>
          <a:cs typeface="+mn-cs"/>
        </a:defRPr>
      </a:lvl3pPr>
      <a:lvl4pPr marL="1028194"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1999" kern="1200" spc="0" baseline="0">
          <a:solidFill>
            <a:schemeClr val="bg1">
              <a:lumMod val="75000"/>
            </a:schemeClr>
          </a:solidFill>
          <a:latin typeface="+mn-lt"/>
          <a:ea typeface="+mn-ea"/>
          <a:cs typeface="+mn-cs"/>
        </a:defRPr>
      </a:lvl4pPr>
      <a:lvl5pPr marL="1256681"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1999" kern="1200" spc="0" baseline="0">
          <a:solidFill>
            <a:schemeClr val="bg1">
              <a:lumMod val="75000"/>
            </a:schemeClr>
          </a:solidFill>
          <a:latin typeface="+mn-lt"/>
          <a:ea typeface="+mn-ea"/>
          <a:cs typeface="+mn-cs"/>
        </a:defRPr>
      </a:lvl5pPr>
      <a:lvl6pPr marL="2563779"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29920"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062"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204"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283" rtl="0" eaLnBrk="1" latinLnBrk="0" hangingPunct="1">
        <a:defRPr sz="1799" kern="1200">
          <a:solidFill>
            <a:schemeClr val="tx1"/>
          </a:solidFill>
          <a:latin typeface="+mn-lt"/>
          <a:ea typeface="+mn-ea"/>
          <a:cs typeface="+mn-cs"/>
        </a:defRPr>
      </a:lvl1pPr>
      <a:lvl2pPr marL="466141" algn="l" defTabSz="932283" rtl="0" eaLnBrk="1" latinLnBrk="0" hangingPunct="1">
        <a:defRPr sz="1799" kern="1200">
          <a:solidFill>
            <a:schemeClr val="tx1"/>
          </a:solidFill>
          <a:latin typeface="+mn-lt"/>
          <a:ea typeface="+mn-ea"/>
          <a:cs typeface="+mn-cs"/>
        </a:defRPr>
      </a:lvl2pPr>
      <a:lvl3pPr marL="932283" algn="l" defTabSz="932283" rtl="0" eaLnBrk="1" latinLnBrk="0" hangingPunct="1">
        <a:defRPr sz="1799" kern="1200">
          <a:solidFill>
            <a:schemeClr val="tx1"/>
          </a:solidFill>
          <a:latin typeface="+mn-lt"/>
          <a:ea typeface="+mn-ea"/>
          <a:cs typeface="+mn-cs"/>
        </a:defRPr>
      </a:lvl3pPr>
      <a:lvl4pPr marL="1398425" algn="l" defTabSz="932283" rtl="0" eaLnBrk="1" latinLnBrk="0" hangingPunct="1">
        <a:defRPr sz="1799" kern="1200">
          <a:solidFill>
            <a:schemeClr val="tx1"/>
          </a:solidFill>
          <a:latin typeface="+mn-lt"/>
          <a:ea typeface="+mn-ea"/>
          <a:cs typeface="+mn-cs"/>
        </a:defRPr>
      </a:lvl4pPr>
      <a:lvl5pPr marL="1864566" algn="l" defTabSz="932283" rtl="0" eaLnBrk="1" latinLnBrk="0" hangingPunct="1">
        <a:defRPr sz="1799" kern="1200">
          <a:solidFill>
            <a:schemeClr val="tx1"/>
          </a:solidFill>
          <a:latin typeface="+mn-lt"/>
          <a:ea typeface="+mn-ea"/>
          <a:cs typeface="+mn-cs"/>
        </a:defRPr>
      </a:lvl5pPr>
      <a:lvl6pPr marL="2330708" algn="l" defTabSz="932283" rtl="0" eaLnBrk="1" latinLnBrk="0" hangingPunct="1">
        <a:defRPr sz="1799" kern="1200">
          <a:solidFill>
            <a:schemeClr val="tx1"/>
          </a:solidFill>
          <a:latin typeface="+mn-lt"/>
          <a:ea typeface="+mn-ea"/>
          <a:cs typeface="+mn-cs"/>
        </a:defRPr>
      </a:lvl6pPr>
      <a:lvl7pPr marL="2796849" algn="l" defTabSz="932283" rtl="0" eaLnBrk="1" latinLnBrk="0" hangingPunct="1">
        <a:defRPr sz="1799" kern="1200">
          <a:solidFill>
            <a:schemeClr val="tx1"/>
          </a:solidFill>
          <a:latin typeface="+mn-lt"/>
          <a:ea typeface="+mn-ea"/>
          <a:cs typeface="+mn-cs"/>
        </a:defRPr>
      </a:lvl7pPr>
      <a:lvl8pPr marL="3262991" algn="l" defTabSz="932283" rtl="0" eaLnBrk="1" latinLnBrk="0" hangingPunct="1">
        <a:defRPr sz="1799" kern="1200">
          <a:solidFill>
            <a:schemeClr val="tx1"/>
          </a:solidFill>
          <a:latin typeface="+mn-lt"/>
          <a:ea typeface="+mn-ea"/>
          <a:cs typeface="+mn-cs"/>
        </a:defRPr>
      </a:lvl8pPr>
      <a:lvl9pPr marL="3729134" algn="l" defTabSz="932283"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212852"/>
            <a:ext cx="11887198" cy="2092881"/>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15769683"/>
      </p:ext>
    </p:extLst>
  </p:cSld>
  <p:clrMap bg1="lt1" tx1="dk1" bg2="lt2" tx2="dk2" accent1="accent1" accent2="accent2" accent3="accent3" accent4="accent4" accent5="accent5" accent6="accent6" hlink="hlink" folHlink="folHlink"/>
  <p:sldLayoutIdLst>
    <p:sldLayoutId id="2147484337" r:id="rId1"/>
    <p:sldLayoutId id="2147484338" r:id="rId2"/>
    <p:sldLayoutId id="2147484339" r:id="rId3"/>
    <p:sldLayoutId id="2147484340" r:id="rId4"/>
    <p:sldLayoutId id="2147484341" r:id="rId5"/>
    <p:sldLayoutId id="2147484342" r:id="rId6"/>
    <p:sldLayoutId id="2147484343" r:id="rId7"/>
    <p:sldLayoutId id="2147484344" r:id="rId8"/>
    <p:sldLayoutId id="2147484345" r:id="rId9"/>
    <p:sldLayoutId id="2147484346" r:id="rId10"/>
  </p:sldLayoutIdLst>
  <p:transition>
    <p:fade/>
  </p:transition>
  <p:txStyles>
    <p:titleStyle>
      <a:lvl1pPr algn="l" defTabSz="932667"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73" marR="0" indent="-342873"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154" marR="0" indent="-241281"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036"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618"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199"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667" rtl="0" eaLnBrk="1" latinLnBrk="0" hangingPunct="1">
        <a:defRPr sz="1800" kern="1200">
          <a:solidFill>
            <a:schemeClr val="tx1"/>
          </a:solidFill>
          <a:latin typeface="+mn-lt"/>
          <a:ea typeface="+mn-ea"/>
          <a:cs typeface="+mn-cs"/>
        </a:defRPr>
      </a:lvl1pPr>
      <a:lvl2pPr marL="466334" algn="l" defTabSz="932667" rtl="0" eaLnBrk="1" latinLnBrk="0" hangingPunct="1">
        <a:defRPr sz="1800" kern="1200">
          <a:solidFill>
            <a:schemeClr val="tx1"/>
          </a:solidFill>
          <a:latin typeface="+mn-lt"/>
          <a:ea typeface="+mn-ea"/>
          <a:cs typeface="+mn-cs"/>
        </a:defRPr>
      </a:lvl2pPr>
      <a:lvl3pPr marL="932667" algn="l" defTabSz="932667" rtl="0" eaLnBrk="1" latinLnBrk="0" hangingPunct="1">
        <a:defRPr sz="1800" kern="1200">
          <a:solidFill>
            <a:schemeClr val="tx1"/>
          </a:solidFill>
          <a:latin typeface="+mn-lt"/>
          <a:ea typeface="+mn-ea"/>
          <a:cs typeface="+mn-cs"/>
        </a:defRPr>
      </a:lvl3pPr>
      <a:lvl4pPr marL="1399001" algn="l" defTabSz="932667" rtl="0" eaLnBrk="1" latinLnBrk="0" hangingPunct="1">
        <a:defRPr sz="1800" kern="1200">
          <a:solidFill>
            <a:schemeClr val="tx1"/>
          </a:solidFill>
          <a:latin typeface="+mn-lt"/>
          <a:ea typeface="+mn-ea"/>
          <a:cs typeface="+mn-cs"/>
        </a:defRPr>
      </a:lvl4pPr>
      <a:lvl5pPr marL="1865334" algn="l" defTabSz="932667" rtl="0" eaLnBrk="1" latinLnBrk="0" hangingPunct="1">
        <a:defRPr sz="1800" kern="1200">
          <a:solidFill>
            <a:schemeClr val="tx1"/>
          </a:solidFill>
          <a:latin typeface="+mn-lt"/>
          <a:ea typeface="+mn-ea"/>
          <a:cs typeface="+mn-cs"/>
        </a:defRPr>
      </a:lvl5pPr>
      <a:lvl6pPr marL="2331670" algn="l" defTabSz="932667" rtl="0" eaLnBrk="1" latinLnBrk="0" hangingPunct="1">
        <a:defRPr sz="1800" kern="1200">
          <a:solidFill>
            <a:schemeClr val="tx1"/>
          </a:solidFill>
          <a:latin typeface="+mn-lt"/>
          <a:ea typeface="+mn-ea"/>
          <a:cs typeface="+mn-cs"/>
        </a:defRPr>
      </a:lvl6pPr>
      <a:lvl7pPr marL="2798002" algn="l" defTabSz="932667" rtl="0" eaLnBrk="1" latinLnBrk="0" hangingPunct="1">
        <a:defRPr sz="1800" kern="1200">
          <a:solidFill>
            <a:schemeClr val="tx1"/>
          </a:solidFill>
          <a:latin typeface="+mn-lt"/>
          <a:ea typeface="+mn-ea"/>
          <a:cs typeface="+mn-cs"/>
        </a:defRPr>
      </a:lvl7pPr>
      <a:lvl8pPr marL="3264336" algn="l" defTabSz="932667" rtl="0" eaLnBrk="1" latinLnBrk="0" hangingPunct="1">
        <a:defRPr sz="1800" kern="1200">
          <a:solidFill>
            <a:schemeClr val="tx1"/>
          </a:solidFill>
          <a:latin typeface="+mn-lt"/>
          <a:ea typeface="+mn-ea"/>
          <a:cs typeface="+mn-cs"/>
        </a:defRPr>
      </a:lvl8pPr>
      <a:lvl9pPr marL="3730670" algn="l" defTabSz="93266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hyperlink" Target="http://dev.office.com/codesamples" TargetMode="External"/><Relationship Id="rId2" Type="http://schemas.openxmlformats.org/officeDocument/2006/relationships/hyperlink" Target="http://dev.office.com/getting-started/office365apis" TargetMode="External"/><Relationship Id="rId1" Type="http://schemas.openxmlformats.org/officeDocument/2006/relationships/slideLayout" Target="../slideLayouts/slideLayout189.xml"/><Relationship Id="rId5" Type="http://schemas.openxmlformats.org/officeDocument/2006/relationships/hyperlink" Target="https://msdn.microsoft.com/en-us/office/office365/howto/rest-api-overview#sectionLanguagesIDEs" TargetMode="External"/><Relationship Id="rId4" Type="http://schemas.openxmlformats.org/officeDocument/2006/relationships/hyperlink" Target="http://dev.office.com/training#?filters=deep%20dive:%20integrate%20office%20365%20apis%20in%20your%20mobile%20device%20apps"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22.xml"/><Relationship Id="rId1" Type="http://schemas.openxmlformats.org/officeDocument/2006/relationships/slideLayout" Target="../slideLayouts/slideLayout155.xml"/><Relationship Id="rId5" Type="http://schemas.openxmlformats.org/officeDocument/2006/relationships/image" Target="../media/image36.emf"/><Relationship Id="rId4" Type="http://schemas.openxmlformats.org/officeDocument/2006/relationships/image" Target="../media/image3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23.xml"/><Relationship Id="rId1" Type="http://schemas.openxmlformats.org/officeDocument/2006/relationships/slideLayout" Target="../slideLayouts/slideLayout155.xml"/><Relationship Id="rId6" Type="http://schemas.openxmlformats.org/officeDocument/2006/relationships/image" Target="../media/image38.emf"/><Relationship Id="rId11" Type="http://schemas.openxmlformats.org/officeDocument/2006/relationships/image" Target="../media/image40.png"/><Relationship Id="rId5" Type="http://schemas.openxmlformats.org/officeDocument/2006/relationships/image" Target="../media/image37.emf"/><Relationship Id="rId10" Type="http://schemas.openxmlformats.org/officeDocument/2006/relationships/image" Target="../media/image39.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6.xml"/></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xml"/><Relationship Id="rId1" Type="http://schemas.openxmlformats.org/officeDocument/2006/relationships/slideLayout" Target="../slideLayouts/slideLayout155.xml"/><Relationship Id="rId4" Type="http://schemas.openxmlformats.org/officeDocument/2006/relationships/image" Target="../media/image25.emf"/></Relationships>
</file>

<file path=ppt/slides/_rels/slide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729"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8863585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dirty="0" smtClean="0"/>
              <a:t>Universal Windows Apps</a:t>
            </a:r>
            <a:endParaRPr lang="en-US" dirty="0"/>
          </a:p>
        </p:txBody>
      </p:sp>
      <p:sp>
        <p:nvSpPr>
          <p:cNvPr id="3" name="Text Placeholder 2"/>
          <p:cNvSpPr>
            <a:spLocks noGrp="1"/>
          </p:cNvSpPr>
          <p:nvPr>
            <p:ph type="body" sz="quarter" idx="10"/>
          </p:nvPr>
        </p:nvSpPr>
        <p:spPr>
          <a:xfrm>
            <a:off x="274638" y="1212850"/>
            <a:ext cx="8229598" cy="5139869"/>
          </a:xfrm>
          <a:prstGeom prst="rect">
            <a:avLst/>
          </a:prstGeom>
        </p:spPr>
        <p:txBody>
          <a:bodyPr/>
          <a:lstStyle/>
          <a:p>
            <a:r>
              <a:rPr lang="en-US" dirty="0" smtClean="0"/>
              <a:t>About</a:t>
            </a:r>
          </a:p>
          <a:p>
            <a:pPr lvl="1"/>
            <a:r>
              <a:rPr lang="en-US" dirty="0" smtClean="0"/>
              <a:t>Build application that runs across Windows Phones, tablets and PCs</a:t>
            </a:r>
          </a:p>
          <a:p>
            <a:pPr lvl="1"/>
            <a:r>
              <a:rPr lang="en-US" dirty="0" smtClean="0"/>
              <a:t>Windows 10 realizes the convergence of Phone and PC</a:t>
            </a:r>
          </a:p>
          <a:p>
            <a:r>
              <a:rPr lang="en-US" dirty="0" smtClean="0"/>
              <a:t>Development</a:t>
            </a:r>
          </a:p>
          <a:p>
            <a:pPr lvl="1"/>
            <a:r>
              <a:rPr lang="en-US" b="1" dirty="0" smtClean="0"/>
              <a:t>IDE</a:t>
            </a:r>
            <a:r>
              <a:rPr lang="en-US" dirty="0" smtClean="0"/>
              <a:t>: Visual Studio 2015 w/ Windows SDK for Windows 10</a:t>
            </a:r>
          </a:p>
          <a:p>
            <a:pPr lvl="1"/>
            <a:r>
              <a:rPr lang="en-US" b="1" dirty="0" smtClean="0"/>
              <a:t>App Registration</a:t>
            </a:r>
            <a:r>
              <a:rPr lang="en-US" dirty="0" smtClean="0"/>
              <a:t>: Add Connected Service Wizard</a:t>
            </a:r>
          </a:p>
          <a:p>
            <a:pPr lvl="1"/>
            <a:r>
              <a:rPr lang="en-US" b="1" dirty="0" smtClean="0"/>
              <a:t>SDK Integration</a:t>
            </a:r>
            <a:r>
              <a:rPr lang="en-US" dirty="0" smtClean="0"/>
              <a:t>: Add Connected Service Wizard</a:t>
            </a:r>
          </a:p>
          <a:p>
            <a:r>
              <a:rPr lang="en-US" dirty="0" smtClean="0"/>
              <a:t>When to use</a:t>
            </a:r>
          </a:p>
          <a:p>
            <a:pPr lvl="1"/>
            <a:r>
              <a:rPr lang="en-US" dirty="0" smtClean="0"/>
              <a:t>Target device footprint is exclusively Windows</a:t>
            </a:r>
          </a:p>
          <a:p>
            <a:pPr lvl="1"/>
            <a:r>
              <a:rPr lang="en-US" dirty="0" smtClean="0"/>
              <a:t>Application needs unique device-specific capabilities (ex: Cortana)</a:t>
            </a:r>
          </a:p>
          <a:p>
            <a:pPr lvl="1"/>
            <a:r>
              <a:rPr lang="en-US" dirty="0" smtClean="0"/>
              <a:t>Complex/Advanced user experience or visualizations</a:t>
            </a:r>
          </a:p>
          <a:p>
            <a:pPr lvl="1"/>
            <a:r>
              <a:rPr lang="en-US" dirty="0" smtClean="0"/>
              <a:t>Applications with strict enterprise requirements</a:t>
            </a:r>
            <a:endParaRPr lang="en-US" dirty="0"/>
          </a:p>
        </p:txBody>
      </p:sp>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4367"/>
          <a:stretch/>
        </p:blipFill>
        <p:spPr bwMode="auto">
          <a:xfrm>
            <a:off x="8864534" y="2586532"/>
            <a:ext cx="3211643"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302954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Universal Windows Apps</a:t>
            </a:r>
            <a:endParaRPr lang="en-US" dirty="0"/>
          </a:p>
        </p:txBody>
      </p:sp>
      <p:sp>
        <p:nvSpPr>
          <p:cNvPr id="3" name="Text Placeholder 2"/>
          <p:cNvSpPr>
            <a:spLocks noGrp="1"/>
          </p:cNvSpPr>
          <p:nvPr>
            <p:ph type="body" sz="quarter" idx="10"/>
          </p:nvPr>
        </p:nvSpPr>
        <p:spPr>
          <a:xfrm>
            <a:off x="274638" y="1212850"/>
            <a:ext cx="8229598" cy="3108543"/>
          </a:xfrm>
          <a:prstGeom prst="rect">
            <a:avLst/>
          </a:prstGeom>
        </p:spPr>
        <p:txBody>
          <a:bodyPr/>
          <a:lstStyle/>
          <a:p>
            <a:r>
              <a:rPr lang="en-US" dirty="0" smtClean="0"/>
              <a:t>Solution Structure and Debugging</a:t>
            </a:r>
          </a:p>
          <a:p>
            <a:pPr lvl="1"/>
            <a:r>
              <a:rPr lang="en-US" dirty="0" smtClean="0"/>
              <a:t>Windows 10 solutions are truly universal with a single project</a:t>
            </a:r>
          </a:p>
          <a:p>
            <a:pPr lvl="1"/>
            <a:r>
              <a:rPr lang="en-US" dirty="0" smtClean="0"/>
              <a:t>Template allow debugging against emulators or physical devices</a:t>
            </a:r>
          </a:p>
          <a:p>
            <a:r>
              <a:rPr lang="en-US" dirty="0" smtClean="0"/>
              <a:t>Additional Tips</a:t>
            </a:r>
          </a:p>
          <a:p>
            <a:pPr lvl="1"/>
            <a:r>
              <a:rPr lang="en-US" dirty="0"/>
              <a:t>Must make UI responsive (vs separate UIs in 8.1 Universal Apps)</a:t>
            </a:r>
          </a:p>
          <a:p>
            <a:pPr lvl="1"/>
            <a:r>
              <a:rPr lang="en-US" dirty="0"/>
              <a:t>Take advantage of the best Windows 10 offers</a:t>
            </a:r>
          </a:p>
          <a:p>
            <a:pPr lvl="1"/>
            <a:r>
              <a:rPr lang="en-US" dirty="0"/>
              <a:t>Consider ADAL vs the new Web Account </a:t>
            </a:r>
            <a:r>
              <a:rPr lang="en-US" dirty="0" smtClean="0"/>
              <a:t>Manager</a:t>
            </a:r>
            <a:endParaRPr lang="en-US" dirty="0"/>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rotWithShape="1">
          <a:blip r:embed="rId3">
            <a:extLst>
              <a:ext uri="{28A0092B-C50C-407E-A947-70E740481C1C}">
                <a14:useLocalDpi xmlns:a14="http://schemas.microsoft.com/office/drawing/2010/main" val="0"/>
              </a:ext>
            </a:extLst>
          </a:blip>
          <a:srcRect l="14367"/>
          <a:stretch/>
        </p:blipFill>
        <p:spPr bwMode="auto">
          <a:xfrm>
            <a:off x="8864534" y="2586532"/>
            <a:ext cx="3211643"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566250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smtClean="0"/>
              <a:t>Universal Windows Platform</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85943590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a:t>
            </a:r>
            <a:endParaRPr lang="en-US" dirty="0"/>
          </a:p>
        </p:txBody>
      </p:sp>
      <p:sp>
        <p:nvSpPr>
          <p:cNvPr id="3" name="Text Placeholder 2"/>
          <p:cNvSpPr>
            <a:spLocks noGrp="1"/>
          </p:cNvSpPr>
          <p:nvPr>
            <p:ph type="body" sz="quarter" idx="10"/>
          </p:nvPr>
        </p:nvSpPr>
        <p:spPr>
          <a:xfrm>
            <a:off x="274638" y="1212850"/>
            <a:ext cx="8229597" cy="2025170"/>
          </a:xfrm>
          <a:prstGeom prst="rect">
            <a:avLst/>
          </a:prstGeom>
        </p:spPr>
        <p:txBody>
          <a:bodyPr/>
          <a:lstStyle/>
          <a:p>
            <a:r>
              <a:rPr lang="en-US" dirty="0" smtClean="0"/>
              <a:t>About</a:t>
            </a:r>
          </a:p>
          <a:p>
            <a:pPr lvl="1"/>
            <a:r>
              <a:rPr lang="en-US" dirty="0" smtClean="0"/>
              <a:t>Open source Office 365 SDK for Android by </a:t>
            </a:r>
            <a:r>
              <a:rPr lang="en-US" dirty="0"/>
              <a:t>MS Open Tech </a:t>
            </a:r>
            <a:r>
              <a:rPr lang="en-US" dirty="0" smtClean="0"/>
              <a:t>(3/2014)</a:t>
            </a:r>
          </a:p>
          <a:p>
            <a:pPr lvl="1"/>
            <a:r>
              <a:rPr lang="en-US" dirty="0" smtClean="0"/>
              <a:t>Available </a:t>
            </a:r>
            <a:r>
              <a:rPr lang="en-US" dirty="0"/>
              <a:t>on GitHub (http://bit.ly/14JCgWZ)</a:t>
            </a:r>
            <a:endParaRPr lang="en-US" dirty="0" smtClean="0"/>
          </a:p>
          <a:p>
            <a:pPr lvl="1"/>
            <a:r>
              <a:rPr lang="en-US" dirty="0" smtClean="0"/>
              <a:t>Also requires ADAL </a:t>
            </a:r>
            <a:r>
              <a:rPr lang="en-US" dirty="0"/>
              <a:t>for Android (http://bit.ly/1E7IfSi)</a:t>
            </a:r>
            <a:endParaRPr lang="en-US" dirty="0" smtClean="0"/>
          </a:p>
          <a:p>
            <a:r>
              <a:rPr lang="en-US" dirty="0" smtClean="0"/>
              <a:t>Development</a:t>
            </a:r>
          </a:p>
          <a:p>
            <a:pPr lvl="1"/>
            <a:r>
              <a:rPr lang="en-US" b="1" dirty="0" smtClean="0"/>
              <a:t>IDE</a:t>
            </a:r>
            <a:r>
              <a:rPr lang="en-US" dirty="0" smtClean="0"/>
              <a:t>: Android Studio (or Eclipse)</a:t>
            </a:r>
          </a:p>
          <a:p>
            <a:pPr lvl="1"/>
            <a:r>
              <a:rPr lang="en-US" b="1" dirty="0" smtClean="0"/>
              <a:t>App Registration</a:t>
            </a:r>
            <a:r>
              <a:rPr lang="en-US" dirty="0" smtClean="0"/>
              <a:t>: Azure Management Portal</a:t>
            </a:r>
          </a:p>
          <a:p>
            <a:pPr lvl="1"/>
            <a:r>
              <a:rPr lang="en-US" b="1" dirty="0" smtClean="0"/>
              <a:t>SDK Integration</a:t>
            </a:r>
            <a:r>
              <a:rPr lang="en-US" dirty="0" smtClean="0"/>
              <a:t>: </a:t>
            </a:r>
            <a:r>
              <a:rPr lang="en-US" dirty="0" err="1"/>
              <a:t>build.gradle</a:t>
            </a:r>
            <a:r>
              <a:rPr lang="en-US" dirty="0"/>
              <a:t> </a:t>
            </a:r>
            <a:r>
              <a:rPr lang="en-US" dirty="0" smtClean="0"/>
              <a:t>(similar to </a:t>
            </a:r>
            <a:r>
              <a:rPr lang="en-US" dirty="0" err="1" smtClean="0"/>
              <a:t>NuGet</a:t>
            </a:r>
            <a:r>
              <a:rPr lang="en-US" dirty="0" smtClean="0"/>
              <a:t> for dependencies)</a:t>
            </a:r>
          </a:p>
          <a:p>
            <a:r>
              <a:rPr lang="en-US" dirty="0" smtClean="0"/>
              <a:t>When to use</a:t>
            </a:r>
          </a:p>
          <a:p>
            <a:pPr lvl="1"/>
            <a:r>
              <a:rPr lang="en-US" dirty="0" smtClean="0"/>
              <a:t>Target device footprint is exclusively Android</a:t>
            </a:r>
          </a:p>
          <a:p>
            <a:pPr lvl="1"/>
            <a:r>
              <a:rPr lang="en-US" dirty="0" smtClean="0"/>
              <a:t>Application needs unique device-specific capabilities</a:t>
            </a:r>
          </a:p>
          <a:p>
            <a:pPr lvl="1"/>
            <a:r>
              <a:rPr lang="en-US" dirty="0" smtClean="0"/>
              <a:t>Complex/Advanced user experience or visualizations</a:t>
            </a:r>
            <a:endParaRPr lang="en-US" dirty="0"/>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256048" y="2586532"/>
            <a:ext cx="2428614"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781487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a:t>
            </a:r>
            <a:endParaRPr lang="en-US" dirty="0"/>
          </a:p>
        </p:txBody>
      </p:sp>
      <p:sp>
        <p:nvSpPr>
          <p:cNvPr id="3" name="Text Placeholder 2"/>
          <p:cNvSpPr>
            <a:spLocks noGrp="1"/>
          </p:cNvSpPr>
          <p:nvPr>
            <p:ph type="body" sz="quarter" idx="10"/>
          </p:nvPr>
        </p:nvSpPr>
        <p:spPr>
          <a:xfrm>
            <a:off x="274638" y="1212850"/>
            <a:ext cx="8229597" cy="6370975"/>
          </a:xfrm>
          <a:prstGeom prst="rect">
            <a:avLst/>
          </a:prstGeom>
        </p:spPr>
        <p:txBody>
          <a:bodyPr/>
          <a:lstStyle/>
          <a:p>
            <a:r>
              <a:rPr lang="en-US" dirty="0" smtClean="0"/>
              <a:t>Solution Structure</a:t>
            </a:r>
          </a:p>
          <a:p>
            <a:pPr lvl="1"/>
            <a:r>
              <a:rPr lang="en-US" dirty="0" smtClean="0"/>
              <a:t>Form design (UI) is defined in .XML files (app\</a:t>
            </a:r>
            <a:r>
              <a:rPr lang="en-US" dirty="0" err="1" smtClean="0"/>
              <a:t>src</a:t>
            </a:r>
            <a:r>
              <a:rPr lang="en-US" dirty="0" smtClean="0"/>
              <a:t>\main\res\layout)</a:t>
            </a:r>
          </a:p>
          <a:p>
            <a:pPr lvl="1"/>
            <a:r>
              <a:rPr lang="en-US" dirty="0" smtClean="0"/>
              <a:t>Form logic is defined in .java files deriving from Activity</a:t>
            </a:r>
          </a:p>
          <a:p>
            <a:pPr lvl="1"/>
            <a:r>
              <a:rPr lang="en-US" dirty="0" err="1" smtClean="0"/>
              <a:t>Build.gradle</a:t>
            </a:r>
            <a:r>
              <a:rPr lang="en-US" dirty="0" smtClean="0"/>
              <a:t> references dependencies</a:t>
            </a:r>
          </a:p>
          <a:p>
            <a:pPr lvl="1"/>
            <a:r>
              <a:rPr lang="en-US" dirty="0" smtClean="0"/>
              <a:t>AndroidManiest.xml is the app configuration file</a:t>
            </a:r>
          </a:p>
          <a:p>
            <a:r>
              <a:rPr lang="en-US" dirty="0" smtClean="0"/>
              <a:t>Debugging</a:t>
            </a:r>
          </a:p>
          <a:p>
            <a:pPr lvl="1"/>
            <a:r>
              <a:rPr lang="en-US" dirty="0" smtClean="0"/>
              <a:t>Debug apps with emulators (warning: SLOW) or Android device</a:t>
            </a:r>
          </a:p>
          <a:p>
            <a:pPr lvl="1"/>
            <a:r>
              <a:rPr lang="en-US" dirty="0" smtClean="0"/>
              <a:t>Consider </a:t>
            </a:r>
            <a:r>
              <a:rPr lang="en-US" dirty="0" err="1" smtClean="0"/>
              <a:t>Genymotion</a:t>
            </a:r>
            <a:r>
              <a:rPr lang="en-US" dirty="0" smtClean="0"/>
              <a:t> emulators that install separate from IDE</a:t>
            </a:r>
          </a:p>
          <a:p>
            <a:pPr lvl="1"/>
            <a:r>
              <a:rPr lang="en-US" dirty="0" smtClean="0"/>
              <a:t>Visual Studio 2015 Emulator</a:t>
            </a:r>
          </a:p>
          <a:p>
            <a:r>
              <a:rPr lang="en-US" dirty="0" smtClean="0"/>
              <a:t>Additional Tips</a:t>
            </a:r>
          </a:p>
          <a:p>
            <a:pPr lvl="1"/>
            <a:r>
              <a:rPr lang="en-US" dirty="0" smtClean="0"/>
              <a:t>Make sure you give the app permission to use the internet (in AndroidManifest.xml)</a:t>
            </a:r>
          </a:p>
          <a:p>
            <a:pPr lvl="1"/>
            <a:r>
              <a:rPr lang="en-US" dirty="0" smtClean="0"/>
              <a:t>Controls aren’t automatically referenced in form logic </a:t>
            </a:r>
            <a:r>
              <a:rPr lang="en-US" dirty="0"/>
              <a:t>(must use </a:t>
            </a:r>
            <a:r>
              <a:rPr lang="en-US" dirty="0" err="1" smtClean="0"/>
              <a:t>findViewById</a:t>
            </a:r>
            <a:r>
              <a:rPr lang="en-US" dirty="0" smtClean="0"/>
              <a:t>)</a:t>
            </a:r>
          </a:p>
          <a:p>
            <a:pPr lvl="1"/>
            <a:endParaRPr lang="en-US" dirty="0" smtClean="0"/>
          </a:p>
          <a:p>
            <a:pPr lvl="1"/>
            <a:endParaRPr lang="en-US" dirty="0" smtClean="0"/>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256048" y="2586532"/>
            <a:ext cx="2428614"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82186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err="1" smtClean="0"/>
              <a:t>aNDROID</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71242156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iOS</a:t>
            </a:r>
            <a:endParaRPr lang="en-US" dirty="0"/>
          </a:p>
        </p:txBody>
      </p:sp>
      <p:sp>
        <p:nvSpPr>
          <p:cNvPr id="3" name="Text Placeholder 2"/>
          <p:cNvSpPr>
            <a:spLocks noGrp="1"/>
          </p:cNvSpPr>
          <p:nvPr>
            <p:ph type="body" sz="quarter" idx="10"/>
          </p:nvPr>
        </p:nvSpPr>
        <p:spPr>
          <a:xfrm>
            <a:off x="274638" y="1212850"/>
            <a:ext cx="8229596" cy="2025170"/>
          </a:xfrm>
          <a:prstGeom prst="rect">
            <a:avLst/>
          </a:prstGeom>
        </p:spPr>
        <p:txBody>
          <a:bodyPr/>
          <a:lstStyle/>
          <a:p>
            <a:r>
              <a:rPr lang="en-US" dirty="0" smtClean="0"/>
              <a:t>About</a:t>
            </a:r>
          </a:p>
          <a:p>
            <a:pPr lvl="1"/>
            <a:r>
              <a:rPr lang="en-US" dirty="0" smtClean="0"/>
              <a:t>Open </a:t>
            </a:r>
            <a:r>
              <a:rPr lang="en-US" dirty="0"/>
              <a:t>source Office 365 SDK for </a:t>
            </a:r>
            <a:r>
              <a:rPr lang="en-US" dirty="0" smtClean="0"/>
              <a:t>iOS by </a:t>
            </a:r>
            <a:r>
              <a:rPr lang="en-US" dirty="0"/>
              <a:t>MS Open Tech </a:t>
            </a:r>
            <a:r>
              <a:rPr lang="en-US" dirty="0" smtClean="0"/>
              <a:t>(10/2014)</a:t>
            </a:r>
            <a:endParaRPr lang="en-US" dirty="0"/>
          </a:p>
          <a:p>
            <a:pPr lvl="1"/>
            <a:r>
              <a:rPr lang="en-US" dirty="0"/>
              <a:t>Available on GitHub (http://bit.ly/155NpCI)</a:t>
            </a:r>
          </a:p>
          <a:p>
            <a:pPr lvl="1"/>
            <a:r>
              <a:rPr lang="en-US" dirty="0"/>
              <a:t>Also requires ADAL for iOS (http://bit.ly/1u9Mexa)</a:t>
            </a:r>
            <a:endParaRPr lang="en-US" dirty="0" smtClean="0"/>
          </a:p>
          <a:p>
            <a:pPr lvl="1"/>
            <a:r>
              <a:rPr lang="en-US" dirty="0"/>
              <a:t>Apple does not permit compilation of iOS apps </a:t>
            </a:r>
            <a:r>
              <a:rPr lang="en-US" dirty="0" smtClean="0"/>
              <a:t>without Mac</a:t>
            </a:r>
            <a:endParaRPr lang="en-US" dirty="0"/>
          </a:p>
          <a:p>
            <a:r>
              <a:rPr lang="en-US" dirty="0" smtClean="0"/>
              <a:t>Development</a:t>
            </a:r>
          </a:p>
          <a:p>
            <a:pPr lvl="1"/>
            <a:r>
              <a:rPr lang="en-US" b="1" dirty="0" smtClean="0"/>
              <a:t>IDE</a:t>
            </a:r>
            <a:r>
              <a:rPr lang="en-US" dirty="0" smtClean="0"/>
              <a:t>: Mac and </a:t>
            </a:r>
            <a:r>
              <a:rPr lang="en-US" dirty="0" err="1" smtClean="0"/>
              <a:t>XCode</a:t>
            </a:r>
            <a:r>
              <a:rPr lang="en-US" dirty="0"/>
              <a:t> </a:t>
            </a:r>
            <a:r>
              <a:rPr lang="en-US" dirty="0" smtClean="0"/>
              <a:t>(Objective C or Swift)</a:t>
            </a:r>
          </a:p>
          <a:p>
            <a:pPr lvl="1"/>
            <a:r>
              <a:rPr lang="en-US" b="1" dirty="0" smtClean="0"/>
              <a:t>App Registration</a:t>
            </a:r>
            <a:r>
              <a:rPr lang="en-US" dirty="0" smtClean="0"/>
              <a:t>: Azure Management Portal</a:t>
            </a:r>
          </a:p>
          <a:p>
            <a:pPr lvl="1"/>
            <a:r>
              <a:rPr lang="en-US" b="1" dirty="0" smtClean="0"/>
              <a:t>SDK Integration</a:t>
            </a:r>
            <a:r>
              <a:rPr lang="en-US" dirty="0"/>
              <a:t>: </a:t>
            </a:r>
            <a:r>
              <a:rPr lang="en-US" dirty="0" err="1"/>
              <a:t>Cocoapods</a:t>
            </a:r>
            <a:r>
              <a:rPr lang="en-US" dirty="0"/>
              <a:t> </a:t>
            </a:r>
            <a:r>
              <a:rPr lang="en-US" dirty="0" smtClean="0"/>
              <a:t>or manual build/copy</a:t>
            </a:r>
          </a:p>
          <a:p>
            <a:r>
              <a:rPr lang="en-US" dirty="0" smtClean="0"/>
              <a:t>When to use</a:t>
            </a:r>
          </a:p>
          <a:p>
            <a:pPr lvl="1"/>
            <a:r>
              <a:rPr lang="en-US" dirty="0" smtClean="0"/>
              <a:t>Target device footprint is exclusively iOS</a:t>
            </a:r>
          </a:p>
          <a:p>
            <a:pPr lvl="1"/>
            <a:r>
              <a:rPr lang="en-US" dirty="0" smtClean="0"/>
              <a:t>Application needs unique device-specific capabilities</a:t>
            </a:r>
          </a:p>
          <a:p>
            <a:pPr lvl="1"/>
            <a:r>
              <a:rPr lang="en-US" dirty="0" smtClean="0"/>
              <a:t>Complex/Advanced user experience or visualizations</a:t>
            </a:r>
            <a:endParaRPr lang="en-US" dirty="0"/>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559624" y="2586532"/>
            <a:ext cx="1821461"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881473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iOS</a:t>
            </a:r>
            <a:endParaRPr lang="en-US" dirty="0"/>
          </a:p>
        </p:txBody>
      </p:sp>
      <p:sp>
        <p:nvSpPr>
          <p:cNvPr id="3" name="Text Placeholder 2"/>
          <p:cNvSpPr>
            <a:spLocks noGrp="1"/>
          </p:cNvSpPr>
          <p:nvPr>
            <p:ph type="body" sz="quarter" idx="10"/>
          </p:nvPr>
        </p:nvSpPr>
        <p:spPr>
          <a:xfrm>
            <a:off x="274638" y="1212850"/>
            <a:ext cx="8229596" cy="5632311"/>
          </a:xfrm>
          <a:prstGeom prst="rect">
            <a:avLst/>
          </a:prstGeom>
        </p:spPr>
        <p:txBody>
          <a:bodyPr/>
          <a:lstStyle/>
          <a:p>
            <a:r>
              <a:rPr lang="en-US" dirty="0"/>
              <a:t>Solution Structure</a:t>
            </a:r>
          </a:p>
          <a:p>
            <a:pPr lvl="1"/>
            <a:r>
              <a:rPr lang="en-US" dirty="0"/>
              <a:t>Form design (UI) is defined </a:t>
            </a:r>
            <a:r>
              <a:rPr lang="en-US" dirty="0" smtClean="0"/>
              <a:t>in .storyboard files and logic </a:t>
            </a:r>
            <a:r>
              <a:rPr lang="en-US" dirty="0"/>
              <a:t>is </a:t>
            </a:r>
            <a:r>
              <a:rPr lang="en-US" dirty="0" smtClean="0"/>
              <a:t>defined in view controllers</a:t>
            </a:r>
            <a:endParaRPr lang="en-US" dirty="0"/>
          </a:p>
          <a:p>
            <a:pPr lvl="1"/>
            <a:r>
              <a:rPr lang="en-US" dirty="0" smtClean="0"/>
              <a:t>References can be in the form of static libraries (.a) or frameworks (.framework), which include header files</a:t>
            </a:r>
          </a:p>
          <a:p>
            <a:pPr lvl="1"/>
            <a:r>
              <a:rPr lang="en-US" dirty="0" smtClean="0"/>
              <a:t>ADAL for iOS is a static library and the Office 365 SDK for iOS is a framework</a:t>
            </a:r>
            <a:endParaRPr lang="en-US" dirty="0"/>
          </a:p>
          <a:p>
            <a:r>
              <a:rPr lang="en-US" dirty="0"/>
              <a:t>Debugging</a:t>
            </a:r>
          </a:p>
          <a:p>
            <a:pPr lvl="1"/>
            <a:r>
              <a:rPr lang="en-US" dirty="0" err="1" smtClean="0"/>
              <a:t>XCode</a:t>
            </a:r>
            <a:r>
              <a:rPr lang="en-US" dirty="0" smtClean="0"/>
              <a:t> includes a really nice iOS emulator for debugging</a:t>
            </a:r>
          </a:p>
          <a:p>
            <a:pPr lvl="1"/>
            <a:r>
              <a:rPr lang="en-US" dirty="0" smtClean="0"/>
              <a:t>Registered Apple Developers ($99) can debug on physical iOS devices</a:t>
            </a:r>
            <a:endParaRPr lang="en-US" dirty="0"/>
          </a:p>
          <a:p>
            <a:r>
              <a:rPr lang="en-US" dirty="0"/>
              <a:t>Additional Tips</a:t>
            </a:r>
          </a:p>
          <a:p>
            <a:pPr lvl="1"/>
            <a:r>
              <a:rPr lang="en-US" dirty="0" smtClean="0"/>
              <a:t>Combine ADAL builds for emulator and physical device</a:t>
            </a:r>
          </a:p>
          <a:p>
            <a:pPr lvl="1"/>
            <a:r>
              <a:rPr lang="en-US" dirty="0" smtClean="0"/>
              <a:t>Use bridging header files for Objective-C references in Swift projects</a:t>
            </a:r>
          </a:p>
          <a:p>
            <a:pPr lvl="1"/>
            <a:r>
              <a:rPr lang="en-US" dirty="0" err="1" smtClean="0"/>
              <a:t>Println</a:t>
            </a:r>
            <a:r>
              <a:rPr lang="en-US" dirty="0" smtClean="0"/>
              <a:t> and Watch Expressions are really helpful tools for </a:t>
            </a:r>
            <a:r>
              <a:rPr lang="en-US" dirty="0" err="1" smtClean="0"/>
              <a:t>noobs</a:t>
            </a:r>
            <a:endParaRPr lang="en-US" dirty="0"/>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559624" y="2586532"/>
            <a:ext cx="1821461"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571244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err="1" smtClean="0"/>
              <a:t>Ios</a:t>
            </a:r>
            <a:r>
              <a:rPr lang="en-US" sz="3200" spc="-102" dirty="0" smtClean="0"/>
              <a:t> AND </a:t>
            </a:r>
            <a:r>
              <a:rPr lang="en-US" sz="3200" spc="-102" dirty="0" err="1" smtClean="0"/>
              <a:t>xcode</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95316325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6219825" y="0"/>
            <a:ext cx="6216650" cy="6992588"/>
          </a:xfrm>
          <a:prstGeom prst="rect">
            <a:avLst/>
          </a:prstGeom>
          <a:solidFill>
            <a:srgbClr val="0072C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2" name="Title 1"/>
          <p:cNvSpPr>
            <a:spLocks noGrp="1"/>
          </p:cNvSpPr>
          <p:nvPr>
            <p:ph type="title"/>
          </p:nvPr>
        </p:nvSpPr>
        <p:spPr>
          <a:xfrm>
            <a:off x="274640" y="1241106"/>
            <a:ext cx="5486399" cy="2012602"/>
          </a:xfrm>
        </p:spPr>
        <p:txBody>
          <a:bodyPr/>
          <a:lstStyle/>
          <a:p>
            <a:r>
              <a:rPr lang="en-US" dirty="0">
                <a:gradFill>
                  <a:gsLst>
                    <a:gs pos="1250">
                      <a:schemeClr val="tx2"/>
                    </a:gs>
                    <a:gs pos="100000">
                      <a:schemeClr val="tx2"/>
                    </a:gs>
                  </a:gsLst>
                  <a:lin ang="5400000" scaled="0"/>
                </a:gradFill>
              </a:rPr>
              <a:t>Cross-Platform Mobile Apps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7037" y="2891456"/>
            <a:ext cx="3181350" cy="1209675"/>
          </a:xfrm>
          <a:prstGeom prst="rect">
            <a:avLst/>
          </a:prstGeom>
        </p:spPr>
      </p:pic>
    </p:spTree>
    <p:extLst>
      <p:ext uri="{BB962C8B-B14F-4D97-AF65-F5344CB8AC3E}">
        <p14:creationId xmlns:p14="http://schemas.microsoft.com/office/powerpoint/2010/main" val="246356715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1365757521"/>
              </p:ext>
            </p:extLst>
          </p:nvPr>
        </p:nvGraphicFramePr>
        <p:xfrm>
          <a:off x="447754" y="1268177"/>
          <a:ext cx="11453125" cy="4237167"/>
        </p:xfrm>
        <a:graphic>
          <a:graphicData uri="http://schemas.openxmlformats.org/drawingml/2006/table">
            <a:tbl>
              <a:tblPr firstRow="1" bandRow="1">
                <a:tableStyleId>{5C22544A-7EE6-4342-B048-85BDC9FD1C3A}</a:tableStyleId>
              </a:tblPr>
              <a:tblGrid>
                <a:gridCol w="11453125">
                  <a:extLst>
                    <a:ext uri="{9D8B030D-6E8A-4147-A177-3AD203B41FA5}">
                      <a16:colId xmlns:a16="http://schemas.microsoft.com/office/drawing/2014/main" val="1253488153"/>
                    </a:ext>
                  </a:extLst>
                </a:gridCol>
              </a:tblGrid>
              <a:tr h="1068310">
                <a:tc>
                  <a:txBody>
                    <a:bodyPr/>
                    <a:lstStyle/>
                    <a:p>
                      <a:r>
                        <a:rPr lang="en-US" sz="2400" dirty="0" smtClean="0"/>
                        <a:t>Introduction</a:t>
                      </a:r>
                      <a:r>
                        <a:rPr lang="en-US" sz="2400" baseline="0" dirty="0" smtClean="0"/>
                        <a:t> to </a:t>
                      </a:r>
                      <a:r>
                        <a:rPr lang="en-US" sz="2400" dirty="0" smtClean="0"/>
                        <a:t>Office 365 Development</a:t>
                      </a:r>
                      <a:endParaRPr lang="en-US" sz="2400" dirty="0"/>
                    </a:p>
                  </a:txBody>
                  <a:tcPr marL="93260" marR="93260" marT="46630" marB="46630" anchor="ctr"/>
                </a:tc>
                <a:extLst>
                  <a:ext uri="{0D108BD9-81ED-4DB2-BD59-A6C34878D82A}">
                    <a16:rowId xmlns:a16="http://schemas.microsoft.com/office/drawing/2014/main" val="829859176"/>
                  </a:ext>
                </a:extLst>
              </a:tr>
              <a:tr h="0">
                <a:tc>
                  <a:txBody>
                    <a:bodyPr/>
                    <a:lstStyle/>
                    <a:p>
                      <a:r>
                        <a:rPr lang="en-US" sz="1800" b="0" dirty="0" smtClean="0"/>
                        <a:t>Module 1: Overview of Office</a:t>
                      </a:r>
                      <a:r>
                        <a:rPr lang="en-US" sz="1800" b="0" baseline="0" dirty="0" smtClean="0"/>
                        <a:t> 365 Development</a:t>
                      </a:r>
                    </a:p>
                  </a:txBody>
                  <a:tcPr marL="93260" marR="93260" marT="46630" marB="46630" anchor="ctr"/>
                </a:tc>
                <a:extLst>
                  <a:ext uri="{0D108BD9-81ED-4DB2-BD59-A6C34878D82A}">
                    <a16:rowId xmlns:a16="http://schemas.microsoft.com/office/drawing/2014/main" val="1946132611"/>
                  </a:ext>
                </a:extLst>
              </a:tr>
              <a:tr h="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93260" marR="93260" marT="46630" marB="46630" anchor="ctr"/>
                </a:tc>
                <a:extLst>
                  <a:ext uri="{0D108BD9-81ED-4DB2-BD59-A6C34878D82A}">
                    <a16:rowId xmlns:a16="http://schemas.microsoft.com/office/drawing/2014/main" val="3204002662"/>
                  </a:ext>
                </a:extLst>
              </a:tr>
              <a:tr h="39525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3: Getting started</a:t>
                      </a:r>
                      <a:r>
                        <a:rPr lang="en-US" sz="1800" baseline="0" dirty="0" smtClean="0"/>
                        <a:t> with Apps for SharePoint</a:t>
                      </a:r>
                      <a:endParaRPr lang="en-US" sz="1800" b="0" dirty="0" smtClean="0"/>
                    </a:p>
                  </a:txBody>
                  <a:tcPr marL="93260" marR="93260" marT="46630" marB="46630" anchor="ctr"/>
                </a:tc>
                <a:extLst>
                  <a:ext uri="{0D108BD9-81ED-4DB2-BD59-A6C34878D82A}">
                    <a16:rowId xmlns:a16="http://schemas.microsoft.com/office/drawing/2014/main" val="4266278162"/>
                  </a:ext>
                </a:extLst>
              </a:tr>
              <a:tr h="46785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a:t>
                      </a:r>
                      <a:r>
                        <a:rPr lang="en-US" sz="1800" dirty="0" smtClean="0"/>
                        <a:t>Getting started with the Office 365 APIs</a:t>
                      </a:r>
                    </a:p>
                  </a:txBody>
                  <a:tcPr marL="93260" marR="93260" marT="46630" marB="46630" anchor="ctr"/>
                </a:tc>
                <a:extLst>
                  <a:ext uri="{0D108BD9-81ED-4DB2-BD59-A6C34878D82A}">
                    <a16:rowId xmlns:a16="http://schemas.microsoft.com/office/drawing/2014/main" val="10004"/>
                  </a:ext>
                </a:extLst>
              </a:tr>
              <a:tr h="46785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 Moving Full Trust Code to the Cloud Using Repeatable Patterns and</a:t>
                      </a:r>
                      <a:r>
                        <a:rPr lang="en-US" sz="1800" b="0" baseline="0" dirty="0" smtClean="0"/>
                        <a:t> </a:t>
                      </a:r>
                      <a:r>
                        <a:rPr lang="en-US" sz="1800" b="0" dirty="0" smtClean="0"/>
                        <a:t>Best Practices</a:t>
                      </a:r>
                    </a:p>
                  </a:txBody>
                  <a:tcPr marL="93260" marR="93260" marT="46630" marB="46630" anchor="ctr"/>
                </a:tc>
                <a:extLst>
                  <a:ext uri="{0D108BD9-81ED-4DB2-BD59-A6C34878D82A}">
                    <a16:rowId xmlns:a16="http://schemas.microsoft.com/office/drawing/2014/main" val="10005"/>
                  </a:ext>
                </a:extLst>
              </a:tr>
              <a:tr h="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6:</a:t>
                      </a:r>
                      <a:r>
                        <a:rPr lang="en-US" sz="1800" b="1" baseline="0" dirty="0" smtClean="0"/>
                        <a:t> Getting started with Mobile development with Office 365</a:t>
                      </a:r>
                      <a:endParaRPr lang="en-US" sz="1800" b="1" dirty="0" smtClean="0"/>
                    </a:p>
                  </a:txBody>
                  <a:tcPr marL="93260" marR="93260" marT="46630" marB="46630" anchor="ctr"/>
                </a:tc>
                <a:extLst>
                  <a:ext uri="{0D108BD9-81ED-4DB2-BD59-A6C34878D82A}">
                    <a16:rowId xmlns:a16="http://schemas.microsoft.com/office/drawing/2014/main" val="10006"/>
                  </a:ext>
                </a:extLst>
              </a:tr>
              <a:tr h="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Setting up your Developer environment in Office 365</a:t>
                      </a:r>
                    </a:p>
                  </a:txBody>
                  <a:tcPr marL="93260" marR="93260" marT="46630" marB="46630" anchor="ctr"/>
                </a:tc>
                <a:extLst>
                  <a:ext uri="{0D108BD9-81ED-4DB2-BD59-A6C34878D82A}">
                    <a16:rowId xmlns:a16="http://schemas.microsoft.com/office/drawing/2014/main" val="10007"/>
                  </a:ext>
                </a:extLst>
              </a:tr>
              <a:tr h="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8: Setting up your on-premises environment for app development</a:t>
                      </a:r>
                    </a:p>
                  </a:txBody>
                  <a:tcPr marL="93260" marR="93260" marT="46630" marB="46630" anchor="ct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41977759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Cordova</a:t>
            </a:r>
            <a:endParaRPr lang="en-US" dirty="0"/>
          </a:p>
        </p:txBody>
      </p:sp>
      <p:sp>
        <p:nvSpPr>
          <p:cNvPr id="3" name="Text Placeholder 2"/>
          <p:cNvSpPr>
            <a:spLocks noGrp="1"/>
          </p:cNvSpPr>
          <p:nvPr>
            <p:ph type="body" sz="quarter" idx="10"/>
          </p:nvPr>
        </p:nvSpPr>
        <p:spPr>
          <a:xfrm>
            <a:off x="274638" y="1212850"/>
            <a:ext cx="8229595" cy="2025170"/>
          </a:xfrm>
          <a:prstGeom prst="rect">
            <a:avLst/>
          </a:prstGeom>
        </p:spPr>
        <p:txBody>
          <a:bodyPr/>
          <a:lstStyle/>
          <a:p>
            <a:r>
              <a:rPr lang="en-US" dirty="0" smtClean="0"/>
              <a:t>About</a:t>
            </a:r>
          </a:p>
          <a:p>
            <a:pPr lvl="1"/>
            <a:r>
              <a:rPr lang="en-US" dirty="0" smtClean="0"/>
              <a:t>Platform for developing mobile apps with HTML, CSS and JavaScript</a:t>
            </a:r>
          </a:p>
          <a:p>
            <a:pPr lvl="1"/>
            <a:r>
              <a:rPr lang="en-US" dirty="0"/>
              <a:t>Open source collection of JavaScript </a:t>
            </a:r>
            <a:r>
              <a:rPr lang="en-US" dirty="0" smtClean="0"/>
              <a:t>that abstracts device-specific APIs</a:t>
            </a:r>
          </a:p>
          <a:p>
            <a:pPr lvl="1"/>
            <a:r>
              <a:rPr lang="en-US" dirty="0" smtClean="0"/>
              <a:t>All web assets are copied local to the device and run “</a:t>
            </a:r>
            <a:r>
              <a:rPr lang="en-US" dirty="0" err="1" smtClean="0"/>
              <a:t>Chromeless</a:t>
            </a:r>
            <a:r>
              <a:rPr lang="en-US" dirty="0" smtClean="0"/>
              <a:t>”</a:t>
            </a:r>
          </a:p>
          <a:p>
            <a:pPr lvl="1"/>
            <a:r>
              <a:rPr lang="en-US" dirty="0" smtClean="0"/>
              <a:t>Foundation for </a:t>
            </a:r>
            <a:r>
              <a:rPr lang="en-US" dirty="0" err="1" smtClean="0"/>
              <a:t>PhoneGap</a:t>
            </a:r>
            <a:r>
              <a:rPr lang="en-US" dirty="0" smtClean="0"/>
              <a:t>, </a:t>
            </a:r>
            <a:r>
              <a:rPr lang="en-US" dirty="0" err="1" smtClean="0"/>
              <a:t>AppBuilder</a:t>
            </a:r>
            <a:r>
              <a:rPr lang="en-US" dirty="0" smtClean="0"/>
              <a:t>, Ionic, </a:t>
            </a:r>
            <a:r>
              <a:rPr lang="en-US" dirty="0" err="1" smtClean="0"/>
              <a:t>etc</a:t>
            </a:r>
            <a:endParaRPr lang="en-US" dirty="0"/>
          </a:p>
          <a:p>
            <a:r>
              <a:rPr lang="en-US" dirty="0" smtClean="0"/>
              <a:t>Development</a:t>
            </a:r>
          </a:p>
          <a:p>
            <a:pPr lvl="1"/>
            <a:r>
              <a:rPr lang="en-US" b="1" dirty="0"/>
              <a:t>IDE</a:t>
            </a:r>
            <a:r>
              <a:rPr lang="en-US" dirty="0"/>
              <a:t>: </a:t>
            </a:r>
            <a:r>
              <a:rPr lang="en-US" dirty="0" smtClean="0"/>
              <a:t>&gt;= Visual Studio 2013 w/ Update </a:t>
            </a:r>
            <a:r>
              <a:rPr lang="en-US" dirty="0"/>
              <a:t>4 </a:t>
            </a:r>
            <a:r>
              <a:rPr lang="en-US" dirty="0" smtClean="0"/>
              <a:t>and VS </a:t>
            </a:r>
            <a:r>
              <a:rPr lang="en-US" dirty="0"/>
              <a:t>Tools for </a:t>
            </a:r>
            <a:r>
              <a:rPr lang="en-US" dirty="0" smtClean="0"/>
              <a:t>Cordova CTP3*</a:t>
            </a:r>
          </a:p>
          <a:p>
            <a:pPr lvl="1"/>
            <a:r>
              <a:rPr lang="en-US" b="1" dirty="0" smtClean="0"/>
              <a:t>App </a:t>
            </a:r>
            <a:r>
              <a:rPr lang="en-US" b="1" dirty="0"/>
              <a:t>Registration</a:t>
            </a:r>
            <a:r>
              <a:rPr lang="en-US" dirty="0"/>
              <a:t>: Add Connected Service Wizard</a:t>
            </a:r>
          </a:p>
          <a:p>
            <a:pPr lvl="1"/>
            <a:r>
              <a:rPr lang="en-US" b="1" dirty="0"/>
              <a:t>SDK Integration</a:t>
            </a:r>
            <a:r>
              <a:rPr lang="en-US" dirty="0"/>
              <a:t>: Add Connected Service Wizard</a:t>
            </a:r>
          </a:p>
          <a:p>
            <a:r>
              <a:rPr lang="en-US" dirty="0" smtClean="0"/>
              <a:t>When to use</a:t>
            </a:r>
          </a:p>
          <a:p>
            <a:pPr lvl="1"/>
            <a:r>
              <a:rPr lang="en-US" dirty="0" smtClean="0"/>
              <a:t>Multi-tenant apps or apps that target multiple mobile platforms</a:t>
            </a:r>
          </a:p>
          <a:p>
            <a:pPr lvl="1"/>
            <a:r>
              <a:rPr lang="en-US" dirty="0" smtClean="0"/>
              <a:t>Developers are skilled in web development (HTML, CSS, JavaScript)</a:t>
            </a:r>
          </a:p>
          <a:p>
            <a:pPr lvl="1"/>
            <a:r>
              <a:rPr lang="en-US" dirty="0" smtClean="0"/>
              <a:t>Licensing costs prohibit other cross-platform frameworks</a:t>
            </a:r>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586532"/>
            <a:ext cx="1619076"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763199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Cordova</a:t>
            </a:r>
            <a:endParaRPr lang="en-US" dirty="0"/>
          </a:p>
        </p:txBody>
      </p:sp>
      <p:sp>
        <p:nvSpPr>
          <p:cNvPr id="3" name="Text Placeholder 2"/>
          <p:cNvSpPr>
            <a:spLocks noGrp="1"/>
          </p:cNvSpPr>
          <p:nvPr>
            <p:ph type="body" sz="quarter" idx="10"/>
          </p:nvPr>
        </p:nvSpPr>
        <p:spPr>
          <a:xfrm>
            <a:off x="274638" y="1212850"/>
            <a:ext cx="8229595" cy="5078313"/>
          </a:xfrm>
          <a:prstGeom prst="rect">
            <a:avLst/>
          </a:prstGeom>
        </p:spPr>
        <p:txBody>
          <a:bodyPr/>
          <a:lstStyle/>
          <a:p>
            <a:r>
              <a:rPr lang="en-US" dirty="0" smtClean="0"/>
              <a:t>Solution Structure</a:t>
            </a:r>
          </a:p>
          <a:p>
            <a:pPr lvl="1"/>
            <a:r>
              <a:rPr lang="en-US" dirty="0" smtClean="0"/>
              <a:t>Office 365 assets installed under /services/office365</a:t>
            </a:r>
          </a:p>
          <a:p>
            <a:pPr lvl="1"/>
            <a:r>
              <a:rPr lang="en-US" dirty="0" smtClean="0"/>
              <a:t>Settings.js defines app details (client id, app redirect, </a:t>
            </a:r>
            <a:r>
              <a:rPr lang="en-US" dirty="0" err="1" smtClean="0"/>
              <a:t>etc</a:t>
            </a:r>
            <a:r>
              <a:rPr lang="en-US" dirty="0" smtClean="0"/>
              <a:t>)</a:t>
            </a:r>
          </a:p>
          <a:p>
            <a:pPr lvl="1"/>
            <a:r>
              <a:rPr lang="en-US" dirty="0" smtClean="0"/>
              <a:t>o365Loader.js dynamically adds Office 365 SDK references to pages</a:t>
            </a:r>
          </a:p>
          <a:p>
            <a:r>
              <a:rPr lang="en-US" dirty="0" smtClean="0"/>
              <a:t>Debugging</a:t>
            </a:r>
          </a:p>
          <a:p>
            <a:pPr lvl="1"/>
            <a:r>
              <a:rPr lang="en-US" dirty="0" smtClean="0"/>
              <a:t>Debug in Ripple (in-browser emulator), emulators, or physical devices</a:t>
            </a:r>
          </a:p>
          <a:p>
            <a:pPr lvl="1"/>
            <a:r>
              <a:rPr lang="en-US" dirty="0" smtClean="0"/>
              <a:t>Debug iOS w/ remote Mac (can use emulator or remote/local device)</a:t>
            </a:r>
          </a:p>
          <a:p>
            <a:r>
              <a:rPr lang="en-US" dirty="0" smtClean="0"/>
              <a:t>Additional Tips</a:t>
            </a:r>
          </a:p>
          <a:p>
            <a:pPr lvl="1"/>
            <a:r>
              <a:rPr lang="en-US" dirty="0" smtClean="0"/>
              <a:t>Numerous Cordova plug-ins exist for rich device integration (Custom with </a:t>
            </a:r>
            <a:r>
              <a:rPr lang="en-US" dirty="0" err="1" smtClean="0"/>
              <a:t>Git</a:t>
            </a:r>
            <a:r>
              <a:rPr lang="en-US" dirty="0" smtClean="0"/>
              <a:t>)</a:t>
            </a:r>
          </a:p>
          <a:p>
            <a:pPr lvl="1"/>
            <a:r>
              <a:rPr lang="en-US" dirty="0" smtClean="0"/>
              <a:t>Use </a:t>
            </a:r>
            <a:r>
              <a:rPr lang="en-US" dirty="0" err="1" smtClean="0"/>
              <a:t>NuGet</a:t>
            </a:r>
            <a:r>
              <a:rPr lang="en-US" dirty="0" smtClean="0"/>
              <a:t> to reference additional packages (Bootstrap, Angular, </a:t>
            </a:r>
            <a:r>
              <a:rPr lang="en-US" dirty="0" err="1" smtClean="0"/>
              <a:t>etc</a:t>
            </a:r>
            <a:r>
              <a:rPr lang="en-US" dirty="0" smtClean="0"/>
              <a:t>)</a:t>
            </a:r>
          </a:p>
          <a:p>
            <a:pPr lvl="1"/>
            <a:r>
              <a:rPr lang="en-US" dirty="0" smtClean="0"/>
              <a:t>Cordova renders HTML…no native controls (w/o additional references)</a:t>
            </a:r>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586532"/>
            <a:ext cx="1619076"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117087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err="1" smtClean="0"/>
              <a:t>cordova</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4057882189"/>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Xamarin</a:t>
            </a:r>
            <a:endParaRPr lang="en-US" dirty="0"/>
          </a:p>
        </p:txBody>
      </p:sp>
      <p:sp>
        <p:nvSpPr>
          <p:cNvPr id="3" name="Text Placeholder 2"/>
          <p:cNvSpPr>
            <a:spLocks noGrp="1"/>
          </p:cNvSpPr>
          <p:nvPr>
            <p:ph type="body" sz="quarter" idx="10"/>
          </p:nvPr>
        </p:nvSpPr>
        <p:spPr>
          <a:xfrm>
            <a:off x="274638" y="1212850"/>
            <a:ext cx="8229595" cy="2025170"/>
          </a:xfrm>
          <a:prstGeom prst="rect">
            <a:avLst/>
          </a:prstGeom>
        </p:spPr>
        <p:txBody>
          <a:bodyPr/>
          <a:lstStyle/>
          <a:p>
            <a:r>
              <a:rPr lang="en-US" dirty="0" smtClean="0"/>
              <a:t>About</a:t>
            </a:r>
          </a:p>
          <a:p>
            <a:pPr lvl="1"/>
            <a:r>
              <a:rPr lang="en-US" dirty="0" err="1" smtClean="0"/>
              <a:t>Xamarin</a:t>
            </a:r>
            <a:r>
              <a:rPr lang="en-US" dirty="0" smtClean="0"/>
              <a:t> is a Company (ISV) and Development Platform (Licensed)</a:t>
            </a:r>
          </a:p>
          <a:p>
            <a:pPr lvl="1"/>
            <a:r>
              <a:rPr lang="en-US" dirty="0" smtClean="0"/>
              <a:t>Development based on .NET and complies to native platforms (Mono)</a:t>
            </a:r>
            <a:endParaRPr lang="en-US" dirty="0"/>
          </a:p>
          <a:p>
            <a:pPr lvl="1"/>
            <a:r>
              <a:rPr lang="en-US" dirty="0" err="1" smtClean="0"/>
              <a:t>Xamarin</a:t>
            </a:r>
            <a:r>
              <a:rPr lang="en-US" dirty="0" smtClean="0"/>
              <a:t> provides up-to-date versions of .NET for iOS and Android</a:t>
            </a:r>
            <a:endParaRPr lang="en-US" dirty="0"/>
          </a:p>
          <a:p>
            <a:r>
              <a:rPr lang="en-US" dirty="0" smtClean="0"/>
              <a:t>Development</a:t>
            </a:r>
          </a:p>
          <a:p>
            <a:pPr lvl="1"/>
            <a:r>
              <a:rPr lang="en-US" b="1" dirty="0"/>
              <a:t>IDE</a:t>
            </a:r>
            <a:r>
              <a:rPr lang="en-US" dirty="0"/>
              <a:t>: Visual Studio 2013 with </a:t>
            </a:r>
            <a:r>
              <a:rPr lang="en-US" dirty="0" err="1" smtClean="0"/>
              <a:t>Xamarin</a:t>
            </a:r>
            <a:r>
              <a:rPr lang="en-US" dirty="0" smtClean="0"/>
              <a:t> Studio*</a:t>
            </a:r>
          </a:p>
          <a:p>
            <a:pPr lvl="1"/>
            <a:r>
              <a:rPr lang="en-US" b="1" dirty="0" smtClean="0"/>
              <a:t>App Registration</a:t>
            </a:r>
            <a:r>
              <a:rPr lang="en-US" dirty="0" smtClean="0"/>
              <a:t>: Add Connected Service Wizard</a:t>
            </a:r>
          </a:p>
          <a:p>
            <a:pPr lvl="1"/>
            <a:r>
              <a:rPr lang="en-US" b="1" dirty="0" smtClean="0"/>
              <a:t>SDK </a:t>
            </a:r>
            <a:r>
              <a:rPr lang="en-US" b="1" dirty="0"/>
              <a:t>Integration</a:t>
            </a:r>
            <a:r>
              <a:rPr lang="en-US" dirty="0"/>
              <a:t>: Add Connected Service Wizard</a:t>
            </a:r>
          </a:p>
          <a:p>
            <a:r>
              <a:rPr lang="en-US" dirty="0" smtClean="0"/>
              <a:t>When to use</a:t>
            </a:r>
          </a:p>
          <a:p>
            <a:pPr lvl="1"/>
            <a:r>
              <a:rPr lang="en-US" dirty="0"/>
              <a:t>Multi-tenant apps or apps that target multiple mobile platforms</a:t>
            </a:r>
          </a:p>
          <a:p>
            <a:pPr lvl="1"/>
            <a:r>
              <a:rPr lang="en-US" dirty="0"/>
              <a:t>Development shop </a:t>
            </a:r>
            <a:r>
              <a:rPr lang="en-US" dirty="0" smtClean="0"/>
              <a:t>looking to leverage existing skills in C</a:t>
            </a:r>
            <a:r>
              <a:rPr lang="en-US" dirty="0"/>
              <a:t># and .</a:t>
            </a:r>
            <a:r>
              <a:rPr lang="en-US" dirty="0" smtClean="0"/>
              <a:t>NET</a:t>
            </a:r>
          </a:p>
          <a:p>
            <a:pPr lvl="1"/>
            <a:r>
              <a:rPr lang="en-US" dirty="0" smtClean="0"/>
              <a:t>Want cross-platform with a native UX feel (</a:t>
            </a:r>
            <a:r>
              <a:rPr lang="en-US" dirty="0" err="1" smtClean="0"/>
              <a:t>ie</a:t>
            </a:r>
            <a:r>
              <a:rPr lang="en-US" dirty="0" smtClean="0"/>
              <a:t> – native controls)</a:t>
            </a:r>
          </a:p>
          <a:p>
            <a:pPr lvl="1"/>
            <a:r>
              <a:rPr lang="en-US" dirty="0" smtClean="0"/>
              <a:t>Want cross-platform with full access to device capabilities</a:t>
            </a:r>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687724"/>
            <a:ext cx="1619076" cy="1619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226550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Xamarin</a:t>
            </a:r>
            <a:endParaRPr lang="en-US" dirty="0"/>
          </a:p>
        </p:txBody>
      </p:sp>
      <p:sp>
        <p:nvSpPr>
          <p:cNvPr id="3" name="Text Placeholder 2"/>
          <p:cNvSpPr>
            <a:spLocks noGrp="1"/>
          </p:cNvSpPr>
          <p:nvPr>
            <p:ph type="body" sz="quarter" idx="10"/>
          </p:nvPr>
        </p:nvSpPr>
        <p:spPr>
          <a:xfrm>
            <a:off x="274638" y="1212850"/>
            <a:ext cx="8305799" cy="5632311"/>
          </a:xfrm>
          <a:prstGeom prst="rect">
            <a:avLst/>
          </a:prstGeom>
        </p:spPr>
        <p:txBody>
          <a:bodyPr/>
          <a:lstStyle/>
          <a:p>
            <a:r>
              <a:rPr lang="en-US" dirty="0" smtClean="0"/>
              <a:t>Solution Structure</a:t>
            </a:r>
          </a:p>
          <a:p>
            <a:pPr lvl="1"/>
            <a:r>
              <a:rPr lang="en-US" dirty="0" err="1" smtClean="0"/>
              <a:t>Xamrin</a:t>
            </a:r>
            <a:r>
              <a:rPr lang="en-US" dirty="0" smtClean="0"/>
              <a:t> project templates for device-specific platforms or shared</a:t>
            </a:r>
          </a:p>
          <a:p>
            <a:pPr lvl="1"/>
            <a:r>
              <a:rPr lang="en-US" dirty="0" smtClean="0"/>
              <a:t>Shared projects use shared portable libraries and device-specific projects (similar to Universal Windows Apps)</a:t>
            </a:r>
          </a:p>
          <a:p>
            <a:pPr lvl="1"/>
            <a:r>
              <a:rPr lang="en-US" dirty="0" err="1" smtClean="0"/>
              <a:t>Xamarin.Forms</a:t>
            </a:r>
            <a:r>
              <a:rPr lang="en-US" dirty="0"/>
              <a:t> </a:t>
            </a:r>
            <a:r>
              <a:rPr lang="en-US" dirty="0" smtClean="0"/>
              <a:t>allows UI </a:t>
            </a:r>
            <a:r>
              <a:rPr lang="en-US" dirty="0"/>
              <a:t>layouts </a:t>
            </a:r>
            <a:r>
              <a:rPr lang="en-US" dirty="0" smtClean="0"/>
              <a:t>to </a:t>
            </a:r>
            <a:r>
              <a:rPr lang="en-US" dirty="0"/>
              <a:t>be shared </a:t>
            </a:r>
            <a:r>
              <a:rPr lang="en-US" dirty="0" smtClean="0"/>
              <a:t>but render native controls across Android</a:t>
            </a:r>
            <a:r>
              <a:rPr lang="en-US" dirty="0"/>
              <a:t>, </a:t>
            </a:r>
            <a:r>
              <a:rPr lang="en-US" dirty="0" smtClean="0"/>
              <a:t>iOS and Windows (can also use native layouts)</a:t>
            </a:r>
          </a:p>
          <a:p>
            <a:r>
              <a:rPr lang="en-US" dirty="0" smtClean="0"/>
              <a:t>Debugging</a:t>
            </a:r>
          </a:p>
          <a:p>
            <a:pPr lvl="1"/>
            <a:r>
              <a:rPr lang="en-US" dirty="0"/>
              <a:t>Debug </a:t>
            </a:r>
            <a:r>
              <a:rPr lang="en-US" dirty="0" smtClean="0"/>
              <a:t>Android/Windows with emulators or </a:t>
            </a:r>
            <a:r>
              <a:rPr lang="en-US" dirty="0"/>
              <a:t>physical devices</a:t>
            </a:r>
          </a:p>
          <a:p>
            <a:pPr lvl="1"/>
            <a:r>
              <a:rPr lang="en-US" dirty="0"/>
              <a:t>Debug iOS w/ remote </a:t>
            </a:r>
            <a:r>
              <a:rPr lang="en-US" dirty="0" smtClean="0"/>
              <a:t>Mac and </a:t>
            </a:r>
            <a:r>
              <a:rPr lang="en-US" dirty="0" err="1" smtClean="0"/>
              <a:t>Xamarin.iOS</a:t>
            </a:r>
            <a:r>
              <a:rPr lang="en-US" dirty="0" smtClean="0"/>
              <a:t> </a:t>
            </a:r>
            <a:r>
              <a:rPr lang="en-US" dirty="0"/>
              <a:t>(can use emulator or remote/local device)</a:t>
            </a:r>
          </a:p>
          <a:p>
            <a:r>
              <a:rPr lang="en-US" dirty="0" smtClean="0"/>
              <a:t>Additional Tips</a:t>
            </a:r>
          </a:p>
          <a:p>
            <a:pPr lvl="1"/>
            <a:r>
              <a:rPr lang="en-US" dirty="0" err="1" smtClean="0"/>
              <a:t>Xamarin</a:t>
            </a:r>
            <a:r>
              <a:rPr lang="en-US" dirty="0" smtClean="0"/>
              <a:t> binding project allow ADAL/SDK references</a:t>
            </a:r>
          </a:p>
          <a:p>
            <a:pPr lvl="1"/>
            <a:r>
              <a:rPr lang="en-US" dirty="0" smtClean="0"/>
              <a:t>ADAL v3 can help with binding challenges</a:t>
            </a:r>
          </a:p>
          <a:p>
            <a:pPr lvl="1"/>
            <a:r>
              <a:rPr lang="en-US" dirty="0"/>
              <a:t>See: </a:t>
            </a:r>
            <a:r>
              <a:rPr lang="en-US" sz="1400" dirty="0"/>
              <a:t>http://www.cloudidentity.com/blog/2015/07/22/USING-ADAL-3-X-WITH-XAMARIN-FORMS/</a:t>
            </a:r>
            <a:endParaRPr lang="en-US" sz="1400" dirty="0" smtClean="0"/>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687724"/>
            <a:ext cx="1619076" cy="1619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6706145"/>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smtClean="0"/>
              <a:t>XAMARIN</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83545812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Mobile Platform Decision Tree</a:t>
            </a:r>
            <a:endParaRPr lang="en-US" dirty="0"/>
          </a:p>
        </p:txBody>
      </p:sp>
      <p:pic>
        <p:nvPicPr>
          <p:cNvPr id="5" name="Picture 4"/>
          <p:cNvPicPr>
            <a:picLocks noChangeAspect="1"/>
          </p:cNvPicPr>
          <p:nvPr/>
        </p:nvPicPr>
        <p:blipFill>
          <a:blip r:embed="rId2"/>
          <a:stretch>
            <a:fillRect/>
          </a:stretch>
        </p:blipFill>
        <p:spPr>
          <a:xfrm>
            <a:off x="224494" y="1973262"/>
            <a:ext cx="12024593" cy="4038600"/>
          </a:xfrm>
          <a:prstGeom prst="rect">
            <a:avLst/>
          </a:prstGeom>
        </p:spPr>
      </p:pic>
    </p:spTree>
    <p:extLst>
      <p:ext uri="{BB962C8B-B14F-4D97-AF65-F5344CB8AC3E}">
        <p14:creationId xmlns:p14="http://schemas.microsoft.com/office/powerpoint/2010/main" val="311812031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805181" y="1850161"/>
            <a:ext cx="7312261" cy="2938883"/>
          </a:xfrm>
        </p:spPr>
        <p:txBody>
          <a:bodyPr/>
          <a:lstStyle/>
          <a:p>
            <a:r>
              <a:rPr lang="en-US" dirty="0"/>
              <a:t>Intro</a:t>
            </a:r>
          </a:p>
          <a:p>
            <a:r>
              <a:rPr lang="en-US" dirty="0"/>
              <a:t>Native Development</a:t>
            </a:r>
          </a:p>
          <a:p>
            <a:r>
              <a:rPr lang="en-US" dirty="0"/>
              <a:t>Multi-Platforms Development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7029" y="1943425"/>
            <a:ext cx="4387370" cy="2922663"/>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1364342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58BDE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8530" y="537939"/>
            <a:ext cx="10726460" cy="920554"/>
          </a:xfrm>
        </p:spPr>
        <p:txBody>
          <a:bodyPr>
            <a:normAutofit/>
          </a:bodyPr>
          <a:lstStyle/>
          <a:p>
            <a:r>
              <a:rPr lang="en-US" sz="5507" spc="-102" dirty="0">
                <a:ln w="3175">
                  <a:noFill/>
                </a:ln>
                <a:gradFill>
                  <a:gsLst>
                    <a:gs pos="1250">
                      <a:schemeClr val="tx2"/>
                    </a:gs>
                    <a:gs pos="100000">
                      <a:schemeClr val="tx2"/>
                    </a:gs>
                  </a:gsLst>
                  <a:lin ang="5400000" scaled="0"/>
                </a:gradFill>
                <a:ea typeface="+mn-ea"/>
                <a:cs typeface="Arial" charset="0"/>
              </a:rPr>
              <a:t>Further reading…</a:t>
            </a:r>
          </a:p>
        </p:txBody>
      </p:sp>
      <p:sp>
        <p:nvSpPr>
          <p:cNvPr id="3" name="Text Placeholder 2"/>
          <p:cNvSpPr>
            <a:spLocks noGrp="1"/>
          </p:cNvSpPr>
          <p:nvPr>
            <p:ph type="body" idx="1"/>
          </p:nvPr>
        </p:nvSpPr>
        <p:spPr>
          <a:xfrm>
            <a:off x="1032550" y="1637782"/>
            <a:ext cx="10724938" cy="2124256"/>
          </a:xfrm>
        </p:spPr>
        <p:txBody>
          <a:bodyPr vert="horz" wrap="square" lIns="149217" tIns="93260" rIns="149217" bIns="93260" rtlCol="0">
            <a:spAutoFit/>
          </a:bodyPr>
          <a:lstStyle/>
          <a:p>
            <a:r>
              <a:rPr lang="en-US" sz="2800" b="1" dirty="0" smtClean="0">
                <a:solidFill>
                  <a:srgbClr val="000000"/>
                </a:solidFill>
                <a:hlinkClick r:id="rId2"/>
              </a:rPr>
              <a:t>Getting Started with  APIs</a:t>
            </a:r>
            <a:endParaRPr lang="en-US" sz="2800" b="1" dirty="0" smtClean="0">
              <a:solidFill>
                <a:srgbClr val="000000"/>
              </a:solidFill>
            </a:endParaRPr>
          </a:p>
          <a:p>
            <a:r>
              <a:rPr lang="en-US" sz="2800" b="1" dirty="0" smtClean="0">
                <a:solidFill>
                  <a:srgbClr val="000000"/>
                </a:solidFill>
                <a:hlinkClick r:id="rId3"/>
              </a:rPr>
              <a:t>Mobile dev Code Samples  </a:t>
            </a:r>
            <a:endParaRPr lang="en-US" sz="2800" b="1" dirty="0" smtClean="0">
              <a:solidFill>
                <a:srgbClr val="000000"/>
              </a:solidFill>
            </a:endParaRPr>
          </a:p>
          <a:p>
            <a:r>
              <a:rPr lang="en-US" sz="2800" b="1" dirty="0" smtClean="0">
                <a:solidFill>
                  <a:srgbClr val="000000"/>
                </a:solidFill>
                <a:hlinkClick r:id="rId4"/>
              </a:rPr>
              <a:t>Mobile dev Training videos &amp; hands on labs </a:t>
            </a:r>
            <a:endParaRPr lang="en-US" sz="2800" b="1" dirty="0" smtClean="0">
              <a:solidFill>
                <a:srgbClr val="000000"/>
              </a:solidFill>
            </a:endParaRPr>
          </a:p>
          <a:p>
            <a:r>
              <a:rPr lang="en-US" sz="2800" b="1" dirty="0" smtClean="0">
                <a:solidFill>
                  <a:srgbClr val="000000"/>
                </a:solidFill>
                <a:hlinkClick r:id="rId5"/>
              </a:rPr>
              <a:t>Office 365 API documentation</a:t>
            </a:r>
            <a:endParaRPr lang="en-US" sz="2800" b="1" dirty="0">
              <a:solidFill>
                <a:srgbClr val="000000"/>
              </a:solidFill>
            </a:endParaRPr>
          </a:p>
        </p:txBody>
      </p:sp>
      <p:grpSp>
        <p:nvGrpSpPr>
          <p:cNvPr id="4" name="Group 3"/>
          <p:cNvGrpSpPr/>
          <p:nvPr/>
        </p:nvGrpSpPr>
        <p:grpSpPr>
          <a:xfrm>
            <a:off x="7998275" y="1366629"/>
            <a:ext cx="4112522" cy="5511632"/>
            <a:chOff x="7841294" y="1339954"/>
            <a:chExt cx="4032250" cy="5404051"/>
          </a:xfrm>
        </p:grpSpPr>
        <p:sp>
          <p:nvSpPr>
            <p:cNvPr id="7" name="Freeform 5"/>
            <p:cNvSpPr>
              <a:spLocks/>
            </p:cNvSpPr>
            <p:nvPr/>
          </p:nvSpPr>
          <p:spPr bwMode="auto">
            <a:xfrm>
              <a:off x="8880534" y="3979625"/>
              <a:ext cx="1732066" cy="1738997"/>
            </a:xfrm>
            <a:custGeom>
              <a:avLst/>
              <a:gdLst>
                <a:gd name="T0" fmla="*/ 22 w 179"/>
                <a:gd name="T1" fmla="*/ 79 h 179"/>
                <a:gd name="T2" fmla="*/ 101 w 179"/>
                <a:gd name="T3" fmla="*/ 157 h 179"/>
                <a:gd name="T4" fmla="*/ 179 w 179"/>
                <a:gd name="T5" fmla="*/ 157 h 179"/>
                <a:gd name="T6" fmla="*/ 22 w 179"/>
                <a:gd name="T7" fmla="*/ 0 h 179"/>
                <a:gd name="T8" fmla="*/ 22 w 179"/>
                <a:gd name="T9" fmla="*/ 79 h 179"/>
              </a:gdLst>
              <a:ahLst/>
              <a:cxnLst>
                <a:cxn ang="0">
                  <a:pos x="T0" y="T1"/>
                </a:cxn>
                <a:cxn ang="0">
                  <a:pos x="T2" y="T3"/>
                </a:cxn>
                <a:cxn ang="0">
                  <a:pos x="T4" y="T5"/>
                </a:cxn>
                <a:cxn ang="0">
                  <a:pos x="T6" y="T7"/>
                </a:cxn>
                <a:cxn ang="0">
                  <a:pos x="T8" y="T9"/>
                </a:cxn>
              </a:cxnLst>
              <a:rect l="0" t="0" r="r" b="b"/>
              <a:pathLst>
                <a:path w="179" h="179">
                  <a:moveTo>
                    <a:pt x="22" y="79"/>
                  </a:moveTo>
                  <a:cubicBezTo>
                    <a:pt x="101" y="157"/>
                    <a:pt x="101" y="157"/>
                    <a:pt x="101" y="157"/>
                  </a:cubicBezTo>
                  <a:cubicBezTo>
                    <a:pt x="122" y="179"/>
                    <a:pt x="158" y="179"/>
                    <a:pt x="179" y="157"/>
                  </a:cubicBezTo>
                  <a:cubicBezTo>
                    <a:pt x="22" y="0"/>
                    <a:pt x="22" y="0"/>
                    <a:pt x="22" y="0"/>
                  </a:cubicBezTo>
                  <a:cubicBezTo>
                    <a:pt x="0" y="22"/>
                    <a:pt x="0" y="57"/>
                    <a:pt x="22" y="79"/>
                  </a:cubicBezTo>
                  <a:close/>
                </a:path>
              </a:pathLst>
            </a:custGeom>
            <a:solidFill>
              <a:srgbClr val="22A4D8"/>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8" name="Freeform 6"/>
            <p:cNvSpPr>
              <a:spLocks/>
            </p:cNvSpPr>
            <p:nvPr/>
          </p:nvSpPr>
          <p:spPr bwMode="auto">
            <a:xfrm>
              <a:off x="9095308" y="3764847"/>
              <a:ext cx="1732066" cy="1738997"/>
            </a:xfrm>
            <a:custGeom>
              <a:avLst/>
              <a:gdLst>
                <a:gd name="T0" fmla="*/ 157 w 179"/>
                <a:gd name="T1" fmla="*/ 100 h 179"/>
                <a:gd name="T2" fmla="*/ 79 w 179"/>
                <a:gd name="T3" fmla="*/ 22 h 179"/>
                <a:gd name="T4" fmla="*/ 0 w 179"/>
                <a:gd name="T5" fmla="*/ 22 h 179"/>
                <a:gd name="T6" fmla="*/ 157 w 179"/>
                <a:gd name="T7" fmla="*/ 179 h 179"/>
                <a:gd name="T8" fmla="*/ 157 w 179"/>
                <a:gd name="T9" fmla="*/ 100 h 179"/>
              </a:gdLst>
              <a:ahLst/>
              <a:cxnLst>
                <a:cxn ang="0">
                  <a:pos x="T0" y="T1"/>
                </a:cxn>
                <a:cxn ang="0">
                  <a:pos x="T2" y="T3"/>
                </a:cxn>
                <a:cxn ang="0">
                  <a:pos x="T4" y="T5"/>
                </a:cxn>
                <a:cxn ang="0">
                  <a:pos x="T6" y="T7"/>
                </a:cxn>
                <a:cxn ang="0">
                  <a:pos x="T8" y="T9"/>
                </a:cxn>
              </a:cxnLst>
              <a:rect l="0" t="0" r="r" b="b"/>
              <a:pathLst>
                <a:path w="179" h="179">
                  <a:moveTo>
                    <a:pt x="157" y="100"/>
                  </a:moveTo>
                  <a:cubicBezTo>
                    <a:pt x="79" y="22"/>
                    <a:pt x="79" y="22"/>
                    <a:pt x="79" y="22"/>
                  </a:cubicBezTo>
                  <a:cubicBezTo>
                    <a:pt x="57" y="0"/>
                    <a:pt x="22" y="0"/>
                    <a:pt x="0" y="22"/>
                  </a:cubicBezTo>
                  <a:cubicBezTo>
                    <a:pt x="157" y="179"/>
                    <a:pt x="157" y="179"/>
                    <a:pt x="157" y="179"/>
                  </a:cubicBezTo>
                  <a:cubicBezTo>
                    <a:pt x="179" y="157"/>
                    <a:pt x="179" y="122"/>
                    <a:pt x="157" y="100"/>
                  </a:cubicBezTo>
                  <a:close/>
                </a:path>
              </a:pathLst>
            </a:custGeom>
            <a:solidFill>
              <a:srgbClr val="18769C"/>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1" name="Freeform 9"/>
            <p:cNvSpPr>
              <a:spLocks noEditPoints="1"/>
            </p:cNvSpPr>
            <p:nvPr/>
          </p:nvSpPr>
          <p:spPr bwMode="auto">
            <a:xfrm>
              <a:off x="10432465" y="1901146"/>
              <a:ext cx="651257" cy="1316370"/>
            </a:xfrm>
            <a:custGeom>
              <a:avLst/>
              <a:gdLst>
                <a:gd name="T0" fmla="*/ 65 w 67"/>
                <a:gd name="T1" fmla="*/ 0 h 135"/>
                <a:gd name="T2" fmla="*/ 1 w 67"/>
                <a:gd name="T3" fmla="*/ 0 h 135"/>
                <a:gd name="T4" fmla="*/ 0 w 67"/>
                <a:gd name="T5" fmla="*/ 2 h 135"/>
                <a:gd name="T6" fmla="*/ 0 w 67"/>
                <a:gd name="T7" fmla="*/ 28 h 135"/>
                <a:gd name="T8" fmla="*/ 0 w 67"/>
                <a:gd name="T9" fmla="*/ 30 h 135"/>
                <a:gd name="T10" fmla="*/ 0 w 67"/>
                <a:gd name="T11" fmla="*/ 134 h 135"/>
                <a:gd name="T12" fmla="*/ 1 w 67"/>
                <a:gd name="T13" fmla="*/ 135 h 135"/>
                <a:gd name="T14" fmla="*/ 65 w 67"/>
                <a:gd name="T15" fmla="*/ 135 h 135"/>
                <a:gd name="T16" fmla="*/ 67 w 67"/>
                <a:gd name="T17" fmla="*/ 134 h 135"/>
                <a:gd name="T18" fmla="*/ 67 w 67"/>
                <a:gd name="T19" fmla="*/ 30 h 135"/>
                <a:gd name="T20" fmla="*/ 67 w 67"/>
                <a:gd name="T21" fmla="*/ 28 h 135"/>
                <a:gd name="T22" fmla="*/ 67 w 67"/>
                <a:gd name="T23" fmla="*/ 2 h 135"/>
                <a:gd name="T24" fmla="*/ 65 w 67"/>
                <a:gd name="T25" fmla="*/ 0 h 135"/>
                <a:gd name="T26" fmla="*/ 8 w 67"/>
                <a:gd name="T27" fmla="*/ 21 h 135"/>
                <a:gd name="T28" fmla="*/ 8 w 67"/>
                <a:gd name="T29" fmla="*/ 14 h 135"/>
                <a:gd name="T30" fmla="*/ 9 w 67"/>
                <a:gd name="T31" fmla="*/ 13 h 135"/>
                <a:gd name="T32" fmla="*/ 57 w 67"/>
                <a:gd name="T33" fmla="*/ 13 h 135"/>
                <a:gd name="T34" fmla="*/ 59 w 67"/>
                <a:gd name="T35" fmla="*/ 14 h 135"/>
                <a:gd name="T36" fmla="*/ 59 w 67"/>
                <a:gd name="T37" fmla="*/ 21 h 135"/>
                <a:gd name="T38" fmla="*/ 57 w 67"/>
                <a:gd name="T39" fmla="*/ 23 h 135"/>
                <a:gd name="T40" fmla="*/ 9 w 67"/>
                <a:gd name="T41" fmla="*/ 23 h 135"/>
                <a:gd name="T42" fmla="*/ 8 w 67"/>
                <a:gd name="T43" fmla="*/ 21 h 135"/>
                <a:gd name="T44" fmla="*/ 53 w 67"/>
                <a:gd name="T45" fmla="*/ 64 h 135"/>
                <a:gd name="T46" fmla="*/ 49 w 67"/>
                <a:gd name="T47" fmla="*/ 59 h 135"/>
                <a:gd name="T48" fmla="*/ 53 w 67"/>
                <a:gd name="T49" fmla="*/ 55 h 135"/>
                <a:gd name="T50" fmla="*/ 58 w 67"/>
                <a:gd name="T51" fmla="*/ 59 h 135"/>
                <a:gd name="T52" fmla="*/ 53 w 67"/>
                <a:gd name="T53" fmla="*/ 64 h 135"/>
                <a:gd name="T54" fmla="*/ 53 w 67"/>
                <a:gd name="T55" fmla="*/ 49 h 135"/>
                <a:gd name="T56" fmla="*/ 47 w 67"/>
                <a:gd name="T57" fmla="*/ 43 h 135"/>
                <a:gd name="T58" fmla="*/ 53 w 67"/>
                <a:gd name="T59" fmla="*/ 37 h 135"/>
                <a:gd name="T60" fmla="*/ 60 w 67"/>
                <a:gd name="T61" fmla="*/ 43 h 135"/>
                <a:gd name="T62" fmla="*/ 53 w 67"/>
                <a:gd name="T63" fmla="*/ 4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7" h="135">
                  <a:moveTo>
                    <a:pt x="65" y="0"/>
                  </a:moveTo>
                  <a:cubicBezTo>
                    <a:pt x="1" y="0"/>
                    <a:pt x="1" y="0"/>
                    <a:pt x="1" y="0"/>
                  </a:cubicBezTo>
                  <a:cubicBezTo>
                    <a:pt x="0" y="0"/>
                    <a:pt x="0" y="1"/>
                    <a:pt x="0" y="2"/>
                  </a:cubicBezTo>
                  <a:cubicBezTo>
                    <a:pt x="0" y="28"/>
                    <a:pt x="0" y="28"/>
                    <a:pt x="0" y="28"/>
                  </a:cubicBezTo>
                  <a:cubicBezTo>
                    <a:pt x="0" y="30"/>
                    <a:pt x="0" y="30"/>
                    <a:pt x="0" y="30"/>
                  </a:cubicBezTo>
                  <a:cubicBezTo>
                    <a:pt x="0" y="134"/>
                    <a:pt x="0" y="134"/>
                    <a:pt x="0" y="134"/>
                  </a:cubicBezTo>
                  <a:cubicBezTo>
                    <a:pt x="0" y="135"/>
                    <a:pt x="0" y="135"/>
                    <a:pt x="1" y="135"/>
                  </a:cubicBezTo>
                  <a:cubicBezTo>
                    <a:pt x="65" y="135"/>
                    <a:pt x="65" y="135"/>
                    <a:pt x="65" y="135"/>
                  </a:cubicBezTo>
                  <a:cubicBezTo>
                    <a:pt x="66" y="135"/>
                    <a:pt x="67" y="135"/>
                    <a:pt x="67" y="134"/>
                  </a:cubicBezTo>
                  <a:cubicBezTo>
                    <a:pt x="67" y="30"/>
                    <a:pt x="67" y="30"/>
                    <a:pt x="67" y="30"/>
                  </a:cubicBezTo>
                  <a:cubicBezTo>
                    <a:pt x="67" y="28"/>
                    <a:pt x="67" y="28"/>
                    <a:pt x="67" y="28"/>
                  </a:cubicBezTo>
                  <a:cubicBezTo>
                    <a:pt x="67" y="2"/>
                    <a:pt x="67" y="2"/>
                    <a:pt x="67" y="2"/>
                  </a:cubicBezTo>
                  <a:cubicBezTo>
                    <a:pt x="67" y="1"/>
                    <a:pt x="66" y="0"/>
                    <a:pt x="65" y="0"/>
                  </a:cubicBezTo>
                  <a:close/>
                  <a:moveTo>
                    <a:pt x="8" y="21"/>
                  </a:moveTo>
                  <a:cubicBezTo>
                    <a:pt x="8" y="14"/>
                    <a:pt x="8" y="14"/>
                    <a:pt x="8" y="14"/>
                  </a:cubicBezTo>
                  <a:cubicBezTo>
                    <a:pt x="8" y="13"/>
                    <a:pt x="8" y="13"/>
                    <a:pt x="9" y="13"/>
                  </a:cubicBezTo>
                  <a:cubicBezTo>
                    <a:pt x="57" y="13"/>
                    <a:pt x="57" y="13"/>
                    <a:pt x="57" y="13"/>
                  </a:cubicBezTo>
                  <a:cubicBezTo>
                    <a:pt x="58" y="13"/>
                    <a:pt x="59" y="13"/>
                    <a:pt x="59" y="14"/>
                  </a:cubicBezTo>
                  <a:cubicBezTo>
                    <a:pt x="59" y="21"/>
                    <a:pt x="59" y="21"/>
                    <a:pt x="59" y="21"/>
                  </a:cubicBezTo>
                  <a:cubicBezTo>
                    <a:pt x="59" y="22"/>
                    <a:pt x="58" y="23"/>
                    <a:pt x="57" y="23"/>
                  </a:cubicBezTo>
                  <a:cubicBezTo>
                    <a:pt x="9" y="23"/>
                    <a:pt x="9" y="23"/>
                    <a:pt x="9" y="23"/>
                  </a:cubicBezTo>
                  <a:cubicBezTo>
                    <a:pt x="8" y="23"/>
                    <a:pt x="8" y="22"/>
                    <a:pt x="8" y="21"/>
                  </a:cubicBezTo>
                  <a:close/>
                  <a:moveTo>
                    <a:pt x="53" y="64"/>
                  </a:moveTo>
                  <a:cubicBezTo>
                    <a:pt x="51" y="64"/>
                    <a:pt x="49" y="62"/>
                    <a:pt x="49" y="59"/>
                  </a:cubicBezTo>
                  <a:cubicBezTo>
                    <a:pt x="49" y="57"/>
                    <a:pt x="51" y="55"/>
                    <a:pt x="53" y="55"/>
                  </a:cubicBezTo>
                  <a:cubicBezTo>
                    <a:pt x="56" y="55"/>
                    <a:pt x="58" y="57"/>
                    <a:pt x="58" y="59"/>
                  </a:cubicBezTo>
                  <a:cubicBezTo>
                    <a:pt x="58" y="62"/>
                    <a:pt x="56" y="64"/>
                    <a:pt x="53" y="64"/>
                  </a:cubicBezTo>
                  <a:close/>
                  <a:moveTo>
                    <a:pt x="53" y="49"/>
                  </a:moveTo>
                  <a:cubicBezTo>
                    <a:pt x="50" y="49"/>
                    <a:pt x="47" y="46"/>
                    <a:pt x="47" y="43"/>
                  </a:cubicBezTo>
                  <a:cubicBezTo>
                    <a:pt x="47" y="39"/>
                    <a:pt x="50" y="37"/>
                    <a:pt x="53" y="37"/>
                  </a:cubicBezTo>
                  <a:cubicBezTo>
                    <a:pt x="57" y="37"/>
                    <a:pt x="60" y="39"/>
                    <a:pt x="60" y="43"/>
                  </a:cubicBezTo>
                  <a:cubicBezTo>
                    <a:pt x="60" y="46"/>
                    <a:pt x="57" y="49"/>
                    <a:pt x="53" y="49"/>
                  </a:cubicBezTo>
                  <a:close/>
                </a:path>
              </a:pathLst>
            </a:custGeom>
            <a:solidFill>
              <a:srgbClr val="232F46"/>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2" name="Freeform 10"/>
            <p:cNvSpPr>
              <a:spLocks noEditPoints="1"/>
            </p:cNvSpPr>
            <p:nvPr/>
          </p:nvSpPr>
          <p:spPr bwMode="auto">
            <a:xfrm>
              <a:off x="7841294" y="1339954"/>
              <a:ext cx="2445675" cy="1877562"/>
            </a:xfrm>
            <a:custGeom>
              <a:avLst/>
              <a:gdLst>
                <a:gd name="T0" fmla="*/ 244 w 252"/>
                <a:gd name="T1" fmla="*/ 0 h 193"/>
                <a:gd name="T2" fmla="*/ 8 w 252"/>
                <a:gd name="T3" fmla="*/ 0 h 193"/>
                <a:gd name="T4" fmla="*/ 0 w 252"/>
                <a:gd name="T5" fmla="*/ 7 h 193"/>
                <a:gd name="T6" fmla="*/ 0 w 252"/>
                <a:gd name="T7" fmla="*/ 161 h 193"/>
                <a:gd name="T8" fmla="*/ 8 w 252"/>
                <a:gd name="T9" fmla="*/ 168 h 193"/>
                <a:gd name="T10" fmla="*/ 86 w 252"/>
                <a:gd name="T11" fmla="*/ 168 h 193"/>
                <a:gd name="T12" fmla="*/ 86 w 252"/>
                <a:gd name="T13" fmla="*/ 179 h 193"/>
                <a:gd name="T14" fmla="*/ 69 w 252"/>
                <a:gd name="T15" fmla="*/ 193 h 193"/>
                <a:gd name="T16" fmla="*/ 188 w 252"/>
                <a:gd name="T17" fmla="*/ 193 h 193"/>
                <a:gd name="T18" fmla="*/ 171 w 252"/>
                <a:gd name="T19" fmla="*/ 179 h 193"/>
                <a:gd name="T20" fmla="*/ 171 w 252"/>
                <a:gd name="T21" fmla="*/ 168 h 193"/>
                <a:gd name="T22" fmla="*/ 244 w 252"/>
                <a:gd name="T23" fmla="*/ 168 h 193"/>
                <a:gd name="T24" fmla="*/ 252 w 252"/>
                <a:gd name="T25" fmla="*/ 161 h 193"/>
                <a:gd name="T26" fmla="*/ 252 w 252"/>
                <a:gd name="T27" fmla="*/ 7 h 193"/>
                <a:gd name="T28" fmla="*/ 244 w 252"/>
                <a:gd name="T29" fmla="*/ 0 h 193"/>
                <a:gd name="T30" fmla="*/ 238 w 252"/>
                <a:gd name="T31" fmla="*/ 149 h 193"/>
                <a:gd name="T32" fmla="*/ 231 w 252"/>
                <a:gd name="T33" fmla="*/ 155 h 193"/>
                <a:gd name="T34" fmla="*/ 22 w 252"/>
                <a:gd name="T35" fmla="*/ 155 h 193"/>
                <a:gd name="T36" fmla="*/ 15 w 252"/>
                <a:gd name="T37" fmla="*/ 149 h 193"/>
                <a:gd name="T38" fmla="*/ 15 w 252"/>
                <a:gd name="T39" fmla="*/ 19 h 193"/>
                <a:gd name="T40" fmla="*/ 22 w 252"/>
                <a:gd name="T41" fmla="*/ 13 h 193"/>
                <a:gd name="T42" fmla="*/ 231 w 252"/>
                <a:gd name="T43" fmla="*/ 13 h 193"/>
                <a:gd name="T44" fmla="*/ 238 w 252"/>
                <a:gd name="T45" fmla="*/ 19 h 193"/>
                <a:gd name="T46" fmla="*/ 238 w 252"/>
                <a:gd name="T47" fmla="*/ 149 h 193"/>
                <a:gd name="T48" fmla="*/ 238 w 252"/>
                <a:gd name="T49" fmla="*/ 149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2" h="193">
                  <a:moveTo>
                    <a:pt x="244" y="0"/>
                  </a:moveTo>
                  <a:cubicBezTo>
                    <a:pt x="8" y="0"/>
                    <a:pt x="8" y="0"/>
                    <a:pt x="8" y="0"/>
                  </a:cubicBezTo>
                  <a:cubicBezTo>
                    <a:pt x="4" y="0"/>
                    <a:pt x="0" y="3"/>
                    <a:pt x="0" y="7"/>
                  </a:cubicBezTo>
                  <a:cubicBezTo>
                    <a:pt x="0" y="161"/>
                    <a:pt x="0" y="161"/>
                    <a:pt x="0" y="161"/>
                  </a:cubicBezTo>
                  <a:cubicBezTo>
                    <a:pt x="0" y="165"/>
                    <a:pt x="4" y="168"/>
                    <a:pt x="8" y="168"/>
                  </a:cubicBezTo>
                  <a:cubicBezTo>
                    <a:pt x="86" y="168"/>
                    <a:pt x="86" y="168"/>
                    <a:pt x="86" y="168"/>
                  </a:cubicBezTo>
                  <a:cubicBezTo>
                    <a:pt x="86" y="179"/>
                    <a:pt x="86" y="179"/>
                    <a:pt x="86" y="179"/>
                  </a:cubicBezTo>
                  <a:cubicBezTo>
                    <a:pt x="69" y="193"/>
                    <a:pt x="69" y="193"/>
                    <a:pt x="69" y="193"/>
                  </a:cubicBezTo>
                  <a:cubicBezTo>
                    <a:pt x="188" y="193"/>
                    <a:pt x="188" y="193"/>
                    <a:pt x="188" y="193"/>
                  </a:cubicBezTo>
                  <a:cubicBezTo>
                    <a:pt x="171" y="179"/>
                    <a:pt x="171" y="179"/>
                    <a:pt x="171" y="179"/>
                  </a:cubicBezTo>
                  <a:cubicBezTo>
                    <a:pt x="171" y="168"/>
                    <a:pt x="171" y="168"/>
                    <a:pt x="171" y="168"/>
                  </a:cubicBezTo>
                  <a:cubicBezTo>
                    <a:pt x="244" y="168"/>
                    <a:pt x="244" y="168"/>
                    <a:pt x="244" y="168"/>
                  </a:cubicBezTo>
                  <a:cubicBezTo>
                    <a:pt x="249" y="168"/>
                    <a:pt x="252" y="165"/>
                    <a:pt x="252" y="161"/>
                  </a:cubicBezTo>
                  <a:cubicBezTo>
                    <a:pt x="252" y="7"/>
                    <a:pt x="252" y="7"/>
                    <a:pt x="252" y="7"/>
                  </a:cubicBezTo>
                  <a:cubicBezTo>
                    <a:pt x="252" y="3"/>
                    <a:pt x="249" y="0"/>
                    <a:pt x="244" y="0"/>
                  </a:cubicBezTo>
                  <a:close/>
                  <a:moveTo>
                    <a:pt x="238" y="149"/>
                  </a:moveTo>
                  <a:cubicBezTo>
                    <a:pt x="238" y="153"/>
                    <a:pt x="235" y="155"/>
                    <a:pt x="231" y="155"/>
                  </a:cubicBezTo>
                  <a:cubicBezTo>
                    <a:pt x="22" y="155"/>
                    <a:pt x="22" y="155"/>
                    <a:pt x="22" y="155"/>
                  </a:cubicBezTo>
                  <a:cubicBezTo>
                    <a:pt x="18" y="155"/>
                    <a:pt x="15" y="153"/>
                    <a:pt x="15" y="149"/>
                  </a:cubicBezTo>
                  <a:cubicBezTo>
                    <a:pt x="15" y="19"/>
                    <a:pt x="15" y="19"/>
                    <a:pt x="15" y="19"/>
                  </a:cubicBezTo>
                  <a:cubicBezTo>
                    <a:pt x="15" y="15"/>
                    <a:pt x="18" y="13"/>
                    <a:pt x="22" y="13"/>
                  </a:cubicBezTo>
                  <a:cubicBezTo>
                    <a:pt x="231" y="13"/>
                    <a:pt x="231" y="13"/>
                    <a:pt x="231" y="13"/>
                  </a:cubicBezTo>
                  <a:cubicBezTo>
                    <a:pt x="235" y="13"/>
                    <a:pt x="238" y="15"/>
                    <a:pt x="238" y="19"/>
                  </a:cubicBezTo>
                  <a:cubicBezTo>
                    <a:pt x="238" y="149"/>
                    <a:pt x="238" y="149"/>
                    <a:pt x="238" y="149"/>
                  </a:cubicBezTo>
                  <a:cubicBezTo>
                    <a:pt x="238" y="149"/>
                    <a:pt x="238" y="149"/>
                    <a:pt x="238" y="149"/>
                  </a:cubicBezTo>
                  <a:close/>
                </a:path>
              </a:pathLst>
            </a:custGeom>
            <a:solidFill>
              <a:srgbClr val="232F46"/>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5" name="Freeform 13"/>
            <p:cNvSpPr>
              <a:spLocks/>
            </p:cNvSpPr>
            <p:nvPr/>
          </p:nvSpPr>
          <p:spPr bwMode="auto">
            <a:xfrm>
              <a:off x="10432465" y="5309852"/>
              <a:ext cx="1441079" cy="1434153"/>
            </a:xfrm>
            <a:custGeom>
              <a:avLst/>
              <a:gdLst>
                <a:gd name="T0" fmla="*/ 208 w 208"/>
                <a:gd name="T1" fmla="*/ 97 h 207"/>
                <a:gd name="T2" fmla="*/ 96 w 208"/>
                <a:gd name="T3" fmla="*/ 207 h 207"/>
                <a:gd name="T4" fmla="*/ 0 w 208"/>
                <a:gd name="T5" fmla="*/ 112 h 207"/>
                <a:gd name="T6" fmla="*/ 112 w 208"/>
                <a:gd name="T7" fmla="*/ 0 h 207"/>
                <a:gd name="T8" fmla="*/ 208 w 208"/>
                <a:gd name="T9" fmla="*/ 97 h 207"/>
              </a:gdLst>
              <a:ahLst/>
              <a:cxnLst>
                <a:cxn ang="0">
                  <a:pos x="T0" y="T1"/>
                </a:cxn>
                <a:cxn ang="0">
                  <a:pos x="T2" y="T3"/>
                </a:cxn>
                <a:cxn ang="0">
                  <a:pos x="T4" y="T5"/>
                </a:cxn>
                <a:cxn ang="0">
                  <a:pos x="T6" y="T7"/>
                </a:cxn>
                <a:cxn ang="0">
                  <a:pos x="T8" y="T9"/>
                </a:cxn>
              </a:cxnLst>
              <a:rect l="0" t="0" r="r" b="b"/>
              <a:pathLst>
                <a:path w="208" h="207">
                  <a:moveTo>
                    <a:pt x="208" y="97"/>
                  </a:moveTo>
                  <a:lnTo>
                    <a:pt x="96" y="207"/>
                  </a:lnTo>
                  <a:lnTo>
                    <a:pt x="0" y="112"/>
                  </a:lnTo>
                  <a:lnTo>
                    <a:pt x="112" y="0"/>
                  </a:lnTo>
                  <a:lnTo>
                    <a:pt x="208" y="97"/>
                  </a:lnTo>
                  <a:close/>
                </a:path>
              </a:pathLst>
            </a:custGeom>
            <a:solidFill>
              <a:srgbClr val="C1E00A"/>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6" name="Freeform 14"/>
            <p:cNvSpPr>
              <a:spLocks/>
            </p:cNvSpPr>
            <p:nvPr/>
          </p:nvSpPr>
          <p:spPr bwMode="auto">
            <a:xfrm>
              <a:off x="9150734" y="4291395"/>
              <a:ext cx="1919127" cy="1669714"/>
            </a:xfrm>
            <a:custGeom>
              <a:avLst/>
              <a:gdLst>
                <a:gd name="T0" fmla="*/ 111 w 198"/>
                <a:gd name="T1" fmla="*/ 5 h 172"/>
                <a:gd name="T2" fmla="*/ 95 w 198"/>
                <a:gd name="T3" fmla="*/ 5 h 172"/>
                <a:gd name="T4" fmla="*/ 93 w 198"/>
                <a:gd name="T5" fmla="*/ 17 h 172"/>
                <a:gd name="T6" fmla="*/ 82 w 198"/>
                <a:gd name="T7" fmla="*/ 5 h 172"/>
                <a:gd name="T8" fmla="*/ 66 w 198"/>
                <a:gd name="T9" fmla="*/ 5 h 172"/>
                <a:gd name="T10" fmla="*/ 66 w 198"/>
                <a:gd name="T11" fmla="*/ 21 h 172"/>
                <a:gd name="T12" fmla="*/ 66 w 198"/>
                <a:gd name="T13" fmla="*/ 21 h 172"/>
                <a:gd name="T14" fmla="*/ 66 w 198"/>
                <a:gd name="T15" fmla="*/ 21 h 172"/>
                <a:gd name="T16" fmla="*/ 66 w 198"/>
                <a:gd name="T17" fmla="*/ 21 h 172"/>
                <a:gd name="T18" fmla="*/ 51 w 198"/>
                <a:gd name="T19" fmla="*/ 5 h 172"/>
                <a:gd name="T20" fmla="*/ 35 w 198"/>
                <a:gd name="T21" fmla="*/ 5 h 172"/>
                <a:gd name="T22" fmla="*/ 36 w 198"/>
                <a:gd name="T23" fmla="*/ 21 h 172"/>
                <a:gd name="T24" fmla="*/ 35 w 198"/>
                <a:gd name="T25" fmla="*/ 20 h 172"/>
                <a:gd name="T26" fmla="*/ 35 w 198"/>
                <a:gd name="T27" fmla="*/ 20 h 172"/>
                <a:gd name="T28" fmla="*/ 23 w 198"/>
                <a:gd name="T29" fmla="*/ 8 h 172"/>
                <a:gd name="T30" fmla="*/ 5 w 198"/>
                <a:gd name="T31" fmla="*/ 7 h 172"/>
                <a:gd name="T32" fmla="*/ 6 w 198"/>
                <a:gd name="T33" fmla="*/ 25 h 172"/>
                <a:gd name="T34" fmla="*/ 63 w 198"/>
                <a:gd name="T35" fmla="*/ 82 h 172"/>
                <a:gd name="T36" fmla="*/ 48 w 198"/>
                <a:gd name="T37" fmla="*/ 84 h 172"/>
                <a:gd name="T38" fmla="*/ 49 w 198"/>
                <a:gd name="T39" fmla="*/ 102 h 172"/>
                <a:gd name="T40" fmla="*/ 75 w 198"/>
                <a:gd name="T41" fmla="*/ 127 h 172"/>
                <a:gd name="T42" fmla="*/ 101 w 198"/>
                <a:gd name="T43" fmla="*/ 154 h 172"/>
                <a:gd name="T44" fmla="*/ 126 w 198"/>
                <a:gd name="T45" fmla="*/ 154 h 172"/>
                <a:gd name="T46" fmla="*/ 144 w 198"/>
                <a:gd name="T47" fmla="*/ 172 h 172"/>
                <a:gd name="T48" fmla="*/ 198 w 198"/>
                <a:gd name="T49" fmla="*/ 117 h 172"/>
                <a:gd name="T50" fmla="*/ 180 w 198"/>
                <a:gd name="T51" fmla="*/ 99 h 172"/>
                <a:gd name="T52" fmla="*/ 180 w 198"/>
                <a:gd name="T53" fmla="*/ 75 h 172"/>
                <a:gd name="T54" fmla="*/ 144 w 198"/>
                <a:gd name="T55" fmla="*/ 38 h 172"/>
                <a:gd name="T56" fmla="*/ 144 w 198"/>
                <a:gd name="T57" fmla="*/ 38 h 172"/>
                <a:gd name="T58" fmla="*/ 111 w 198"/>
                <a:gd name="T59" fmla="*/ 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8" h="172">
                  <a:moveTo>
                    <a:pt x="111" y="5"/>
                  </a:moveTo>
                  <a:cubicBezTo>
                    <a:pt x="106" y="1"/>
                    <a:pt x="99" y="0"/>
                    <a:pt x="95" y="5"/>
                  </a:cubicBezTo>
                  <a:cubicBezTo>
                    <a:pt x="92" y="8"/>
                    <a:pt x="91" y="13"/>
                    <a:pt x="93" y="17"/>
                  </a:cubicBezTo>
                  <a:cubicBezTo>
                    <a:pt x="82" y="5"/>
                    <a:pt x="82" y="5"/>
                    <a:pt x="82" y="5"/>
                  </a:cubicBezTo>
                  <a:cubicBezTo>
                    <a:pt x="77" y="1"/>
                    <a:pt x="70" y="0"/>
                    <a:pt x="66" y="5"/>
                  </a:cubicBezTo>
                  <a:cubicBezTo>
                    <a:pt x="61" y="9"/>
                    <a:pt x="62" y="16"/>
                    <a:pt x="66" y="21"/>
                  </a:cubicBezTo>
                  <a:cubicBezTo>
                    <a:pt x="66" y="21"/>
                    <a:pt x="66" y="21"/>
                    <a:pt x="66" y="21"/>
                  </a:cubicBezTo>
                  <a:cubicBezTo>
                    <a:pt x="66" y="21"/>
                    <a:pt x="66" y="21"/>
                    <a:pt x="66" y="21"/>
                  </a:cubicBezTo>
                  <a:cubicBezTo>
                    <a:pt x="66" y="21"/>
                    <a:pt x="66" y="21"/>
                    <a:pt x="66" y="21"/>
                  </a:cubicBezTo>
                  <a:cubicBezTo>
                    <a:pt x="51" y="5"/>
                    <a:pt x="51" y="5"/>
                    <a:pt x="51" y="5"/>
                  </a:cubicBezTo>
                  <a:cubicBezTo>
                    <a:pt x="46" y="1"/>
                    <a:pt x="39" y="0"/>
                    <a:pt x="35" y="5"/>
                  </a:cubicBezTo>
                  <a:cubicBezTo>
                    <a:pt x="31" y="9"/>
                    <a:pt x="31" y="16"/>
                    <a:pt x="36" y="21"/>
                  </a:cubicBezTo>
                  <a:cubicBezTo>
                    <a:pt x="35" y="20"/>
                    <a:pt x="35" y="20"/>
                    <a:pt x="35" y="20"/>
                  </a:cubicBezTo>
                  <a:cubicBezTo>
                    <a:pt x="35" y="20"/>
                    <a:pt x="35" y="20"/>
                    <a:pt x="35" y="20"/>
                  </a:cubicBezTo>
                  <a:cubicBezTo>
                    <a:pt x="23" y="8"/>
                    <a:pt x="23" y="8"/>
                    <a:pt x="23" y="8"/>
                  </a:cubicBezTo>
                  <a:cubicBezTo>
                    <a:pt x="18" y="3"/>
                    <a:pt x="10" y="3"/>
                    <a:pt x="5" y="7"/>
                  </a:cubicBezTo>
                  <a:cubicBezTo>
                    <a:pt x="0" y="12"/>
                    <a:pt x="1" y="20"/>
                    <a:pt x="6" y="25"/>
                  </a:cubicBezTo>
                  <a:cubicBezTo>
                    <a:pt x="63" y="82"/>
                    <a:pt x="63" y="82"/>
                    <a:pt x="63" y="82"/>
                  </a:cubicBezTo>
                  <a:cubicBezTo>
                    <a:pt x="58" y="80"/>
                    <a:pt x="52" y="80"/>
                    <a:pt x="48" y="84"/>
                  </a:cubicBezTo>
                  <a:cubicBezTo>
                    <a:pt x="43" y="89"/>
                    <a:pt x="44" y="97"/>
                    <a:pt x="49" y="102"/>
                  </a:cubicBezTo>
                  <a:cubicBezTo>
                    <a:pt x="75" y="127"/>
                    <a:pt x="75" y="127"/>
                    <a:pt x="75" y="127"/>
                  </a:cubicBezTo>
                  <a:cubicBezTo>
                    <a:pt x="101" y="154"/>
                    <a:pt x="101" y="154"/>
                    <a:pt x="101" y="154"/>
                  </a:cubicBezTo>
                  <a:cubicBezTo>
                    <a:pt x="108" y="161"/>
                    <a:pt x="119" y="161"/>
                    <a:pt x="126" y="154"/>
                  </a:cubicBezTo>
                  <a:cubicBezTo>
                    <a:pt x="144" y="172"/>
                    <a:pt x="144" y="172"/>
                    <a:pt x="144" y="172"/>
                  </a:cubicBezTo>
                  <a:cubicBezTo>
                    <a:pt x="198" y="117"/>
                    <a:pt x="198" y="117"/>
                    <a:pt x="198" y="117"/>
                  </a:cubicBezTo>
                  <a:cubicBezTo>
                    <a:pt x="180" y="99"/>
                    <a:pt x="180" y="99"/>
                    <a:pt x="180" y="99"/>
                  </a:cubicBezTo>
                  <a:cubicBezTo>
                    <a:pt x="187" y="92"/>
                    <a:pt x="187" y="81"/>
                    <a:pt x="180" y="75"/>
                  </a:cubicBezTo>
                  <a:cubicBezTo>
                    <a:pt x="144" y="38"/>
                    <a:pt x="144" y="38"/>
                    <a:pt x="144" y="38"/>
                  </a:cubicBezTo>
                  <a:cubicBezTo>
                    <a:pt x="144" y="38"/>
                    <a:pt x="144" y="38"/>
                    <a:pt x="144" y="38"/>
                  </a:cubicBezTo>
                  <a:lnTo>
                    <a:pt x="111" y="5"/>
                  </a:lnTo>
                  <a:close/>
                </a:path>
              </a:pathLst>
            </a:custGeom>
            <a:solidFill>
              <a:srgbClr val="F5BF92"/>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7" name="Freeform 15"/>
            <p:cNvSpPr>
              <a:spLocks/>
            </p:cNvSpPr>
            <p:nvPr/>
          </p:nvSpPr>
          <p:spPr bwMode="auto">
            <a:xfrm>
              <a:off x="8672686" y="2954242"/>
              <a:ext cx="2854445" cy="1053096"/>
            </a:xfrm>
            <a:custGeom>
              <a:avLst/>
              <a:gdLst>
                <a:gd name="T0" fmla="*/ 40 w 294"/>
                <a:gd name="T1" fmla="*/ 109 h 109"/>
                <a:gd name="T2" fmla="*/ 7 w 294"/>
                <a:gd name="T3" fmla="*/ 77 h 109"/>
                <a:gd name="T4" fmla="*/ 0 w 294"/>
                <a:gd name="T5" fmla="*/ 60 h 109"/>
                <a:gd name="T6" fmla="*/ 7 w 294"/>
                <a:gd name="T7" fmla="*/ 43 h 109"/>
                <a:gd name="T8" fmla="*/ 24 w 294"/>
                <a:gd name="T9" fmla="*/ 36 h 109"/>
                <a:gd name="T10" fmla="*/ 271 w 294"/>
                <a:gd name="T11" fmla="*/ 36 h 109"/>
                <a:gd name="T12" fmla="*/ 284 w 294"/>
                <a:gd name="T13" fmla="*/ 23 h 109"/>
                <a:gd name="T14" fmla="*/ 271 w 294"/>
                <a:gd name="T15" fmla="*/ 10 h 109"/>
                <a:gd name="T16" fmla="*/ 248 w 294"/>
                <a:gd name="T17" fmla="*/ 10 h 109"/>
                <a:gd name="T18" fmla="*/ 248 w 294"/>
                <a:gd name="T19" fmla="*/ 0 h 109"/>
                <a:gd name="T20" fmla="*/ 271 w 294"/>
                <a:gd name="T21" fmla="*/ 0 h 109"/>
                <a:gd name="T22" fmla="*/ 294 w 294"/>
                <a:gd name="T23" fmla="*/ 23 h 109"/>
                <a:gd name="T24" fmla="*/ 271 w 294"/>
                <a:gd name="T25" fmla="*/ 45 h 109"/>
                <a:gd name="T26" fmla="*/ 24 w 294"/>
                <a:gd name="T27" fmla="*/ 45 h 109"/>
                <a:gd name="T28" fmla="*/ 14 w 294"/>
                <a:gd name="T29" fmla="*/ 50 h 109"/>
                <a:gd name="T30" fmla="*/ 10 w 294"/>
                <a:gd name="T31" fmla="*/ 60 h 109"/>
                <a:gd name="T32" fmla="*/ 14 w 294"/>
                <a:gd name="T33" fmla="*/ 70 h 109"/>
                <a:gd name="T34" fmla="*/ 14 w 294"/>
                <a:gd name="T35" fmla="*/ 70 h 109"/>
                <a:gd name="T36" fmla="*/ 47 w 294"/>
                <a:gd name="T37" fmla="*/ 102 h 109"/>
                <a:gd name="T38" fmla="*/ 40 w 294"/>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4" h="109">
                  <a:moveTo>
                    <a:pt x="40" y="109"/>
                  </a:moveTo>
                  <a:cubicBezTo>
                    <a:pt x="7" y="77"/>
                    <a:pt x="7" y="77"/>
                    <a:pt x="7" y="77"/>
                  </a:cubicBezTo>
                  <a:cubicBezTo>
                    <a:pt x="3" y="72"/>
                    <a:pt x="0" y="66"/>
                    <a:pt x="0" y="60"/>
                  </a:cubicBezTo>
                  <a:cubicBezTo>
                    <a:pt x="0" y="54"/>
                    <a:pt x="3" y="48"/>
                    <a:pt x="7" y="43"/>
                  </a:cubicBezTo>
                  <a:cubicBezTo>
                    <a:pt x="12" y="39"/>
                    <a:pt x="18" y="36"/>
                    <a:pt x="24" y="36"/>
                  </a:cubicBezTo>
                  <a:cubicBezTo>
                    <a:pt x="271" y="36"/>
                    <a:pt x="271" y="36"/>
                    <a:pt x="271" y="36"/>
                  </a:cubicBezTo>
                  <a:cubicBezTo>
                    <a:pt x="279" y="36"/>
                    <a:pt x="284" y="30"/>
                    <a:pt x="284" y="23"/>
                  </a:cubicBezTo>
                  <a:cubicBezTo>
                    <a:pt x="284" y="16"/>
                    <a:pt x="279" y="10"/>
                    <a:pt x="271" y="10"/>
                  </a:cubicBezTo>
                  <a:cubicBezTo>
                    <a:pt x="248" y="10"/>
                    <a:pt x="248" y="10"/>
                    <a:pt x="248" y="10"/>
                  </a:cubicBezTo>
                  <a:cubicBezTo>
                    <a:pt x="248" y="0"/>
                    <a:pt x="248" y="0"/>
                    <a:pt x="248" y="0"/>
                  </a:cubicBezTo>
                  <a:cubicBezTo>
                    <a:pt x="271" y="0"/>
                    <a:pt x="271" y="0"/>
                    <a:pt x="271" y="0"/>
                  </a:cubicBezTo>
                  <a:cubicBezTo>
                    <a:pt x="284" y="0"/>
                    <a:pt x="294" y="11"/>
                    <a:pt x="294" y="23"/>
                  </a:cubicBezTo>
                  <a:cubicBezTo>
                    <a:pt x="294" y="35"/>
                    <a:pt x="284" y="45"/>
                    <a:pt x="271" y="45"/>
                  </a:cubicBezTo>
                  <a:cubicBezTo>
                    <a:pt x="24" y="45"/>
                    <a:pt x="24" y="45"/>
                    <a:pt x="24" y="45"/>
                  </a:cubicBezTo>
                  <a:cubicBezTo>
                    <a:pt x="20" y="46"/>
                    <a:pt x="17" y="47"/>
                    <a:pt x="14" y="50"/>
                  </a:cubicBezTo>
                  <a:cubicBezTo>
                    <a:pt x="11" y="52"/>
                    <a:pt x="10" y="56"/>
                    <a:pt x="10" y="60"/>
                  </a:cubicBezTo>
                  <a:cubicBezTo>
                    <a:pt x="10" y="64"/>
                    <a:pt x="11" y="67"/>
                    <a:pt x="14" y="70"/>
                  </a:cubicBezTo>
                  <a:cubicBezTo>
                    <a:pt x="14" y="70"/>
                    <a:pt x="14" y="70"/>
                    <a:pt x="14" y="70"/>
                  </a:cubicBezTo>
                  <a:cubicBezTo>
                    <a:pt x="47" y="102"/>
                    <a:pt x="47" y="102"/>
                    <a:pt x="47" y="102"/>
                  </a:cubicBezTo>
                  <a:lnTo>
                    <a:pt x="40" y="109"/>
                  </a:lnTo>
                  <a:close/>
                </a:path>
              </a:pathLst>
            </a:custGeom>
            <a:solidFill>
              <a:srgbClr val="0090B7"/>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8" name="Freeform 16"/>
            <p:cNvSpPr>
              <a:spLocks/>
            </p:cNvSpPr>
            <p:nvPr/>
          </p:nvSpPr>
          <p:spPr bwMode="auto">
            <a:xfrm>
              <a:off x="9365513" y="2192133"/>
              <a:ext cx="374126" cy="374126"/>
            </a:xfrm>
            <a:custGeom>
              <a:avLst/>
              <a:gdLst>
                <a:gd name="T0" fmla="*/ 82 w 82"/>
                <a:gd name="T1" fmla="*/ 65 h 82"/>
                <a:gd name="T2" fmla="*/ 57 w 82"/>
                <a:gd name="T3" fmla="*/ 41 h 82"/>
                <a:gd name="T4" fmla="*/ 74 w 82"/>
                <a:gd name="T5" fmla="*/ 24 h 82"/>
                <a:gd name="T6" fmla="*/ 0 w 82"/>
                <a:gd name="T7" fmla="*/ 0 h 82"/>
                <a:gd name="T8" fmla="*/ 25 w 82"/>
                <a:gd name="T9" fmla="*/ 73 h 82"/>
                <a:gd name="T10" fmla="*/ 42 w 82"/>
                <a:gd name="T11" fmla="*/ 56 h 82"/>
                <a:gd name="T12" fmla="*/ 66 w 82"/>
                <a:gd name="T13" fmla="*/ 82 h 82"/>
                <a:gd name="T14" fmla="*/ 82 w 82"/>
                <a:gd name="T15" fmla="*/ 65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82">
                  <a:moveTo>
                    <a:pt x="82" y="65"/>
                  </a:moveTo>
                  <a:lnTo>
                    <a:pt x="57" y="41"/>
                  </a:lnTo>
                  <a:lnTo>
                    <a:pt x="74" y="24"/>
                  </a:lnTo>
                  <a:lnTo>
                    <a:pt x="0" y="0"/>
                  </a:lnTo>
                  <a:lnTo>
                    <a:pt x="25" y="73"/>
                  </a:lnTo>
                  <a:lnTo>
                    <a:pt x="42" y="56"/>
                  </a:lnTo>
                  <a:lnTo>
                    <a:pt x="66" y="82"/>
                  </a:lnTo>
                  <a:lnTo>
                    <a:pt x="82" y="65"/>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19954044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197475"/>
            <a:ext cx="12192000" cy="615950"/>
          </a:xfrm>
          <a:prstGeom prst="rect">
            <a:avLst/>
          </a:prstGeom>
        </p:spPr>
        <p:txBody>
          <a:bodyPr/>
          <a:lstStyle/>
          <a:p>
            <a:pPr marL="0" indent="0" algn="ctr">
              <a:buNone/>
            </a:pPr>
            <a:r>
              <a:rPr lang="en-US" sz="3137" dirty="0">
                <a:hlinkClick r:id="rId3"/>
              </a:rPr>
              <a:t>http://dev.office.com/devprogram</a:t>
            </a:r>
            <a:r>
              <a:rPr lang="en-US" sz="3137" dirty="0"/>
              <a:t> </a:t>
            </a:r>
          </a:p>
        </p:txBody>
      </p:sp>
      <p:grpSp>
        <p:nvGrpSpPr>
          <p:cNvPr id="83" name="Group 82"/>
          <p:cNvGrpSpPr/>
          <p:nvPr/>
        </p:nvGrpSpPr>
        <p:grpSpPr>
          <a:xfrm>
            <a:off x="4693071" y="3204681"/>
            <a:ext cx="3053448" cy="3742884"/>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grpSp>
      <p:grpSp>
        <p:nvGrpSpPr>
          <p:cNvPr id="294" name="Group 293"/>
          <p:cNvGrpSpPr/>
          <p:nvPr/>
        </p:nvGrpSpPr>
        <p:grpSpPr>
          <a:xfrm>
            <a:off x="579438" y="2328695"/>
            <a:ext cx="2290317" cy="1899930"/>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E-mail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404224" y="2351088"/>
            <a:ext cx="1610489" cy="2181149"/>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6" name="TextBox 1125"/>
              <p:cNvSpPr txBox="1"/>
              <p:nvPr/>
            </p:nvSpPr>
            <p:spPr>
              <a:xfrm>
                <a:off x="3534023" y="2405361"/>
                <a:ext cx="1223320" cy="489365"/>
              </a:xfrm>
              <a:prstGeom prst="rect">
                <a:avLst/>
              </a:prstGeom>
              <a:noFill/>
            </p:spPr>
            <p:txBody>
              <a:bodyPr wrap="square" lIns="0" tIns="146304" rIns="0" bIns="146304" rtlCol="0" anchor="ctr" anchorCtr="0">
                <a:spAutoFit/>
              </a:bodyPr>
              <a:lstStyle/>
              <a:p>
                <a:pPr marL="0" marR="0" lvl="0" indent="0" algn="ctr" defTabSz="932688"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grpSp>
      </p:grpSp>
      <p:grpSp>
        <p:nvGrpSpPr>
          <p:cNvPr id="302" name="Group 301"/>
          <p:cNvGrpSpPr/>
          <p:nvPr/>
        </p:nvGrpSpPr>
        <p:grpSpPr>
          <a:xfrm>
            <a:off x="5549182" y="2281789"/>
            <a:ext cx="1610489" cy="1946836"/>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694139" y="2281637"/>
            <a:ext cx="1745006" cy="1946989"/>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973615" y="2284413"/>
            <a:ext cx="1610489" cy="1793351"/>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grpSp>
      </p:grpSp>
    </p:spTree>
    <p:extLst>
      <p:ext uri="{BB962C8B-B14F-4D97-AF65-F5344CB8AC3E}">
        <p14:creationId xmlns:p14="http://schemas.microsoft.com/office/powerpoint/2010/main" val="11406913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pPr defTabSz="914363">
              <a:lnSpc>
                <a:spcPct val="100000"/>
              </a:lnSpc>
              <a:spcBef>
                <a:spcPts val="0"/>
              </a:spcBef>
              <a:defRPr/>
            </a:pPr>
            <a:r>
              <a:rPr lang="en-US" sz="5400" dirty="0"/>
              <a:t>Getting started with Mobile development with Office 365</a:t>
            </a:r>
          </a:p>
        </p:txBody>
      </p:sp>
      <p:sp>
        <p:nvSpPr>
          <p:cNvPr id="5" name="Subtitle 4"/>
          <p:cNvSpPr>
            <a:spLocks noGrp="1"/>
          </p:cNvSpPr>
          <p:nvPr>
            <p:ph type="subTitle" idx="1"/>
          </p:nvPr>
        </p:nvSpPr>
        <p:spPr>
          <a:xfrm>
            <a:off x="543079" y="4830051"/>
            <a:ext cx="7795851" cy="1916182"/>
          </a:xfrm>
        </p:spPr>
        <p:txBody>
          <a:bodyPr/>
          <a:lstStyle/>
          <a:p>
            <a:endParaRPr lang="en-US" dirty="0"/>
          </a:p>
        </p:txBody>
      </p:sp>
    </p:spTree>
    <p:extLst>
      <p:ext uri="{BB962C8B-B14F-4D97-AF65-F5344CB8AC3E}">
        <p14:creationId xmlns:p14="http://schemas.microsoft.com/office/powerpoint/2010/main" val="13195616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221187" y="1498983"/>
            <a:ext cx="3644838" cy="3325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67" name="AutoShape 151"/>
          <p:cNvSpPr>
            <a:spLocks noChangeAspect="1" noChangeArrowheads="1" noTextEdit="1"/>
          </p:cNvSpPr>
          <p:nvPr/>
        </p:nvSpPr>
        <p:spPr bwMode="auto">
          <a:xfrm>
            <a:off x="8210294" y="4919716"/>
            <a:ext cx="3655732"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82" name="AutoShape 167"/>
          <p:cNvSpPr>
            <a:spLocks noChangeAspect="1" noChangeArrowheads="1" noTextEdit="1"/>
          </p:cNvSpPr>
          <p:nvPr/>
        </p:nvSpPr>
        <p:spPr bwMode="auto">
          <a:xfrm>
            <a:off x="6316284" y="4919716"/>
            <a:ext cx="1699472"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91" name="AutoShape 177"/>
          <p:cNvSpPr>
            <a:spLocks noChangeAspect="1" noChangeArrowheads="1" noTextEdit="1"/>
          </p:cNvSpPr>
          <p:nvPr/>
        </p:nvSpPr>
        <p:spPr bwMode="auto">
          <a:xfrm>
            <a:off x="4400487" y="4919716"/>
            <a:ext cx="1710366"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231" name="AutoShape 219"/>
          <p:cNvSpPr>
            <a:spLocks noChangeAspect="1" noChangeArrowheads="1" noTextEdit="1"/>
          </p:cNvSpPr>
          <p:nvPr/>
        </p:nvSpPr>
        <p:spPr bwMode="auto">
          <a:xfrm>
            <a:off x="2484692" y="3240475"/>
            <a:ext cx="1710367" cy="153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268" name="AutoShape 257"/>
          <p:cNvSpPr>
            <a:spLocks noChangeAspect="1" noChangeArrowheads="1" noTextEdit="1"/>
          </p:cNvSpPr>
          <p:nvPr/>
        </p:nvSpPr>
        <p:spPr bwMode="auto">
          <a:xfrm>
            <a:off x="581346" y="3240475"/>
            <a:ext cx="1697915" cy="153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9" name="AutoShape 3"/>
          <p:cNvSpPr>
            <a:spLocks noChangeAspect="1" noChangeArrowheads="1" noTextEdit="1"/>
          </p:cNvSpPr>
          <p:nvPr/>
        </p:nvSpPr>
        <p:spPr bwMode="auto">
          <a:xfrm>
            <a:off x="581345" y="1498982"/>
            <a:ext cx="1697916" cy="1545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96" name="AutoShape 77"/>
          <p:cNvSpPr>
            <a:spLocks noChangeAspect="1" noChangeArrowheads="1" noTextEdit="1"/>
          </p:cNvSpPr>
          <p:nvPr/>
        </p:nvSpPr>
        <p:spPr bwMode="auto">
          <a:xfrm>
            <a:off x="4400488" y="1498984"/>
            <a:ext cx="1710365" cy="1545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20" name="Group 19"/>
          <p:cNvGrpSpPr/>
          <p:nvPr/>
        </p:nvGrpSpPr>
        <p:grpSpPr>
          <a:xfrm>
            <a:off x="446695" y="1211263"/>
            <a:ext cx="5524839" cy="1865385"/>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82880" tIns="44821" rIns="89642" bIns="44821" numCol="1" anchor="ctr" anchorCtr="0" compatLnSpc="1">
              <a:prstTxWarp prst="textNoShape">
                <a:avLst/>
              </a:prstTxWarp>
            </a:bodyPr>
            <a:lstStyle/>
            <a:p>
              <a:pPr marL="0" marR="0" lvl="0" indent="0" algn="l" defTabSz="914367" rtl="0" eaLnBrk="1" fontAlgn="auto" latinLnBrk="0" hangingPunct="1">
                <a:lnSpc>
                  <a:spcPct val="8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Office 365 </a:t>
              </a:r>
              <a:r>
                <a:rPr kumimoji="0" lang="en-US" sz="4000" b="1"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mn-ea"/>
                  <a:cs typeface="+mn-cs"/>
                </a:rPr>
                <a:t>Network</a:t>
              </a:r>
            </a:p>
            <a:p>
              <a:pPr marL="0" marR="0" lvl="0" indent="0" algn="l" defTabSz="914367" rtl="0" eaLnBrk="1" fontAlgn="auto" latinLnBrk="0" hangingPunct="1">
                <a:lnSpc>
                  <a:spcPct val="80000"/>
                </a:lnSpc>
                <a:spcBef>
                  <a:spcPts val="588"/>
                </a:spcBef>
                <a:spcAft>
                  <a:spcPts val="588"/>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3"/>
                </a:rPr>
                <a:t>https://www.yammer.com/itpronetwork</a:t>
              </a:r>
              <a:r>
                <a:rPr kumimoji="0" lang="en-US" sz="1800" b="0" i="0" u="none" strike="noStrike" kern="1200" cap="none" spc="0" normalizeH="0" baseline="0" noProof="0" dirty="0">
                  <a:ln>
                    <a:noFill/>
                  </a:ln>
                  <a:solidFill>
                    <a:srgbClr val="404040"/>
                  </a:solidFill>
                  <a:effectLst/>
                  <a:uLnTx/>
                  <a:uFillTx/>
                  <a:latin typeface="Segoe UI"/>
                  <a:ea typeface="+mn-ea"/>
                  <a:cs typeface="+mn-cs"/>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505050"/>
                </a:solidFill>
                <a:effectLst/>
                <a:uLnTx/>
                <a:uFillTx/>
                <a:latin typeface="Segoe UI"/>
                <a:ea typeface="+mn-ea"/>
                <a:cs typeface="+mn-cs"/>
              </a:endParaRPr>
            </a:p>
          </p:txBody>
        </p:sp>
      </p:grpSp>
      <p:grpSp>
        <p:nvGrpSpPr>
          <p:cNvPr id="22" name="Group 21"/>
          <p:cNvGrpSpPr/>
          <p:nvPr/>
        </p:nvGrpSpPr>
        <p:grpSpPr>
          <a:xfrm>
            <a:off x="8206628" y="1217640"/>
            <a:ext cx="3783948" cy="3622263"/>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43" name="Rectangle 103"/>
              <p:cNvSpPr/>
              <p:nvPr/>
            </p:nvSpPr>
            <p:spPr>
              <a:xfrm>
                <a:off x="8232083" y="2240200"/>
                <a:ext cx="3633944" cy="358283"/>
              </a:xfrm>
              <a:prstGeom prst="rect">
                <a:avLst/>
              </a:prstGeom>
            </p:spPr>
            <p:txBody>
              <a:bodyPr wrap="square" lIns="0" rIns="0" bIns="89642" anchor="b" anchorCtr="0">
                <a:spAutoFit/>
              </a:bodyPr>
              <a:lstStyle/>
              <a:p>
                <a:pPr marL="0" marR="0" lvl="0" indent="0" algn="ctr" defTabSz="914367" rtl="0" eaLnBrk="1" fontAlgn="auto" latinLnBrk="0" hangingPunct="1">
                  <a:lnSpc>
                    <a:spcPct val="80000"/>
                  </a:lnSpc>
                  <a:spcBef>
                    <a:spcPts val="588"/>
                  </a:spcBef>
                  <a:spcAft>
                    <a:spcPts val="588"/>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4"/>
                  </a:rPr>
                  <a:t>@</a:t>
                </a:r>
                <a:r>
                  <a:rPr kumimoji="0" lang="en-US" sz="1800" b="0" i="0" u="none" strike="noStrike" kern="1200" cap="none" spc="0" normalizeH="0" baseline="0" noProof="0" dirty="0" err="1">
                    <a:ln>
                      <a:noFill/>
                    </a:ln>
                    <a:solidFill>
                      <a:srgbClr val="404040"/>
                    </a:solidFill>
                    <a:effectLst/>
                    <a:uLnTx/>
                    <a:uFillTx/>
                    <a:latin typeface="Segoe UI"/>
                    <a:ea typeface="+mn-ea"/>
                    <a:cs typeface="+mn-cs"/>
                    <a:hlinkClick r:id="rId4"/>
                  </a:rPr>
                  <a:t>OfficeDev</a:t>
                </a:r>
                <a:r>
                  <a:rPr kumimoji="0" lang="en-US" sz="1800" b="0" i="0" u="none" strike="noStrike" kern="1200" cap="none" spc="0" normalizeH="0" baseline="0" noProof="0" dirty="0">
                    <a:ln>
                      <a:noFill/>
                    </a:ln>
                    <a:solidFill>
                      <a:srgbClr val="404040"/>
                    </a:solidFill>
                    <a:effectLst/>
                    <a:uLnTx/>
                    <a:uFillTx/>
                    <a:latin typeface="Segoe UI"/>
                    <a:ea typeface="+mn-ea"/>
                    <a:cs typeface="+mn-cs"/>
                  </a:rPr>
                  <a:t> </a:t>
                </a:r>
              </a:p>
            </p:txBody>
          </p:sp>
          <p:sp>
            <p:nvSpPr>
              <p:cNvPr id="344" name="Rectangle 104"/>
              <p:cNvSpPr/>
              <p:nvPr/>
            </p:nvSpPr>
            <p:spPr>
              <a:xfrm>
                <a:off x="8247644" y="1490659"/>
                <a:ext cx="3644837" cy="850899"/>
              </a:xfrm>
              <a:prstGeom prst="rect">
                <a:avLst/>
              </a:prstGeom>
            </p:spPr>
            <p:txBody>
              <a:bodyPr wrap="square" lIns="179285" tIns="143428" rIns="179285" bIns="89642">
                <a:spAutoFit/>
              </a:bodyPr>
              <a:lstStyle/>
              <a:p>
                <a:pPr marL="0" marR="0" lvl="0" indent="0" algn="ctr" defTabSz="914367" rtl="0" eaLnBrk="1" fontAlgn="auto" latinLnBrk="0" hangingPunct="1">
                  <a:lnSpc>
                    <a:spcPct val="10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Twitter</a:t>
                </a:r>
              </a:p>
            </p:txBody>
          </p:sp>
        </p:grpSp>
      </p:grpSp>
      <p:grpSp>
        <p:nvGrpSpPr>
          <p:cNvPr id="566" name="Group 565"/>
          <p:cNvGrpSpPr/>
          <p:nvPr/>
        </p:nvGrpSpPr>
        <p:grpSpPr>
          <a:xfrm>
            <a:off x="8222186" y="3155795"/>
            <a:ext cx="1836214" cy="1684108"/>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grpSp>
      <p:grpSp>
        <p:nvGrpSpPr>
          <p:cNvPr id="558" name="Group 557"/>
          <p:cNvGrpSpPr/>
          <p:nvPr/>
        </p:nvGrpSpPr>
        <p:grpSpPr>
          <a:xfrm>
            <a:off x="4422352" y="4917049"/>
            <a:ext cx="1777726" cy="1605636"/>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6055069" y="1211264"/>
            <a:ext cx="2073249" cy="1864351"/>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1" name="Rectangle 461"/>
              <p:cNvSpPr>
                <a:spLocks noChangeArrowheads="1"/>
              </p:cNvSpPr>
              <p:nvPr/>
            </p:nvSpPr>
            <p:spPr bwMode="auto">
              <a:xfrm>
                <a:off x="6865938"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S</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2" name="Rectangle 462"/>
              <p:cNvSpPr>
                <a:spLocks noChangeArrowheads="1"/>
              </p:cNvSpPr>
              <p:nvPr/>
            </p:nvSpPr>
            <p:spPr bwMode="auto">
              <a:xfrm>
                <a:off x="6888163"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3" name="Rectangle 463"/>
              <p:cNvSpPr>
                <a:spLocks noChangeArrowheads="1"/>
              </p:cNvSpPr>
              <p:nvPr/>
            </p:nvSpPr>
            <p:spPr bwMode="auto">
              <a:xfrm>
                <a:off x="6902451"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a</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4" name="Rectangle 464"/>
              <p:cNvSpPr>
                <a:spLocks noChangeArrowheads="1"/>
              </p:cNvSpPr>
              <p:nvPr/>
            </p:nvSpPr>
            <p:spPr bwMode="auto">
              <a:xfrm>
                <a:off x="6923088" y="1868488"/>
                <a:ext cx="13081"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r</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5" name="Rectangle 465"/>
              <p:cNvSpPr>
                <a:spLocks noChangeArrowheads="1"/>
              </p:cNvSpPr>
              <p:nvPr/>
            </p:nvSpPr>
            <p:spPr bwMode="auto">
              <a:xfrm>
                <a:off x="6940551"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9" name="Rectangle 499"/>
              <p:cNvSpPr>
                <a:spLocks noChangeArrowheads="1"/>
              </p:cNvSpPr>
              <p:nvPr/>
            </p:nvSpPr>
            <p:spPr bwMode="auto">
              <a:xfrm>
                <a:off x="6865938"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S</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0" name="Rectangle 500"/>
              <p:cNvSpPr>
                <a:spLocks noChangeArrowheads="1"/>
              </p:cNvSpPr>
              <p:nvPr/>
            </p:nvSpPr>
            <p:spPr bwMode="auto">
              <a:xfrm>
                <a:off x="6888163"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1" name="Rectangle 501"/>
              <p:cNvSpPr>
                <a:spLocks noChangeArrowheads="1"/>
              </p:cNvSpPr>
              <p:nvPr/>
            </p:nvSpPr>
            <p:spPr bwMode="auto">
              <a:xfrm>
                <a:off x="6902451"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a</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2" name="Rectangle 502"/>
              <p:cNvSpPr>
                <a:spLocks noChangeArrowheads="1"/>
              </p:cNvSpPr>
              <p:nvPr/>
            </p:nvSpPr>
            <p:spPr bwMode="auto">
              <a:xfrm>
                <a:off x="6923088" y="1868488"/>
                <a:ext cx="13081"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r</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3" name="Rectangle 503"/>
              <p:cNvSpPr>
                <a:spLocks noChangeArrowheads="1"/>
              </p:cNvSpPr>
              <p:nvPr/>
            </p:nvSpPr>
            <p:spPr bwMode="auto">
              <a:xfrm>
                <a:off x="6940551"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grpSp>
        <p:nvGrpSpPr>
          <p:cNvPr id="21" name="Group 20"/>
          <p:cNvGrpSpPr/>
          <p:nvPr/>
        </p:nvGrpSpPr>
        <p:grpSpPr>
          <a:xfrm>
            <a:off x="446695" y="3155795"/>
            <a:ext cx="3894750" cy="3357310"/>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9642" tIns="44821" rIns="89642" bIns="44821" numCol="1" anchor="ctr"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Podcasts</a:t>
              </a:r>
              <a:r>
                <a:rPr kumimoji="0" lang="en-US" sz="1765" b="0" i="0" u="none" strike="noStrike" kern="1200" cap="none" spc="0" normalizeH="0" baseline="0" noProof="0" dirty="0" smtClean="0">
                  <a:ln>
                    <a:noFill/>
                  </a:ln>
                  <a:solidFill>
                    <a:srgbClr val="404040"/>
                  </a:solidFill>
                  <a:effectLst/>
                  <a:uLnTx/>
                  <a:uFillTx/>
                  <a:latin typeface="Segoe UI"/>
                  <a:ea typeface="+mn-ea"/>
                  <a:cs typeface="+mn-cs"/>
                </a:rPr>
                <a:t/>
              </a:r>
              <a:br>
                <a:rPr kumimoji="0" lang="en-US" sz="1765" b="0" i="0" u="none" strike="noStrike" kern="1200" cap="none" spc="0" normalizeH="0" baseline="0" noProof="0" dirty="0" smtClean="0">
                  <a:ln>
                    <a:noFill/>
                  </a:ln>
                  <a:solidFill>
                    <a:srgbClr val="404040"/>
                  </a:solidFill>
                  <a:effectLst/>
                  <a:uLnTx/>
                  <a:uFillTx/>
                  <a:latin typeface="Segoe UI"/>
                  <a:ea typeface="+mn-ea"/>
                  <a:cs typeface="+mn-cs"/>
                </a:rPr>
              </a:br>
              <a:r>
                <a:rPr kumimoji="0" lang="en-US" sz="1800" b="0" i="0" u="none" strike="noStrike" kern="1200" cap="none" spc="-50" normalizeH="0" baseline="0" noProof="0" dirty="0">
                  <a:ln>
                    <a:noFill/>
                  </a:ln>
                  <a:solidFill>
                    <a:srgbClr val="404040"/>
                  </a:solidFill>
                  <a:effectLst/>
                  <a:uLnTx/>
                  <a:uFillTx/>
                  <a:latin typeface="Segoe UI"/>
                  <a:ea typeface="+mn-ea"/>
                  <a:cs typeface="+mn-cs"/>
                  <a:hlinkClick r:id="rId7"/>
                </a:rPr>
                <a:t>http://</a:t>
              </a: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7"/>
                </a:rPr>
                <a:t>dev.office.com/podcasts</a:t>
              </a:r>
              <a:r>
                <a:rPr kumimoji="0" lang="en-US" sz="1800" b="0" i="0" u="none" strike="noStrike" kern="1200" cap="none" spc="-50" normalizeH="0" baseline="0" noProof="0" dirty="0">
                  <a:ln>
                    <a:noFill/>
                  </a:ln>
                  <a:solidFill>
                    <a:srgbClr val="404040"/>
                  </a:solidFill>
                  <a:effectLst/>
                  <a:uLnTx/>
                  <a:uFillTx/>
                  <a:latin typeface="Segoe UI"/>
                  <a:ea typeface="+mn-ea"/>
                  <a:cs typeface="+mn-cs"/>
                </a:rPr>
                <a:t> </a:t>
              </a: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404040"/>
                </a:solidFill>
                <a:effectLst/>
                <a:uLnTx/>
                <a:uFillTx/>
                <a:latin typeface="Segoe UI"/>
                <a:ea typeface="+mn-ea"/>
                <a:cs typeface="+mn-cs"/>
              </a:endParaRPr>
            </a:p>
          </p:txBody>
        </p:sp>
      </p:grpSp>
      <p:grpSp>
        <p:nvGrpSpPr>
          <p:cNvPr id="15" name="Group 14"/>
          <p:cNvGrpSpPr/>
          <p:nvPr/>
        </p:nvGrpSpPr>
        <p:grpSpPr>
          <a:xfrm>
            <a:off x="10134295" y="4916603"/>
            <a:ext cx="1844980" cy="1598497"/>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Light"/>
                  <a:ea typeface="+mn-ea"/>
                  <a:cs typeface="+mn-cs"/>
                </a:rPr>
                <a:t>UserVoice</a:t>
              </a:r>
              <a:endParaRPr kumimoji="0" lang="en-US" sz="1800" b="1"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404040"/>
                  </a:solidFill>
                  <a:effectLst/>
                  <a:uLnTx/>
                  <a:uFillTx/>
                  <a:latin typeface="Segoe UI"/>
                  <a:ea typeface="+mn-ea"/>
                  <a:cs typeface="+mn-cs"/>
                  <a:hlinkClick r:id="rId8"/>
                </a:rPr>
                <a:t>http://officespdev.uservoice.com/</a:t>
              </a:r>
              <a:r>
                <a:rPr kumimoji="0" lang="en-US" sz="1200" b="0" i="0" u="none" strike="noStrike" kern="1200" cap="none" spc="0" normalizeH="0" baseline="0" noProof="0" dirty="0">
                  <a:ln>
                    <a:noFill/>
                  </a:ln>
                  <a:solidFill>
                    <a:srgbClr val="404040"/>
                  </a:solidFill>
                  <a:effectLst/>
                  <a:uLnTx/>
                  <a:uFillTx/>
                  <a:latin typeface="Segoe UI"/>
                  <a:ea typeface="+mn-ea"/>
                  <a:cs typeface="+mn-cs"/>
                </a:rPr>
                <a:t> </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18" name="Group 17"/>
          <p:cNvGrpSpPr/>
          <p:nvPr/>
        </p:nvGrpSpPr>
        <p:grpSpPr>
          <a:xfrm>
            <a:off x="2397872" y="3155198"/>
            <a:ext cx="1943573" cy="1682257"/>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95000"/>
                </a:lnSpc>
                <a:spcBef>
                  <a:spcPts val="0"/>
                </a:spcBef>
                <a:spcAft>
                  <a:spcPts val="0"/>
                </a:spcAft>
                <a:buClrTx/>
                <a:buSzTx/>
                <a:buFontTx/>
                <a:buNone/>
                <a:tabLst/>
                <a:defRPr/>
              </a:pPr>
              <a:r>
                <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Stack overflow</a:t>
              </a: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r>
                <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a:t>
              </a:r>
              <a:r>
                <a:rPr kumimoji="0" lang="en-US" sz="1765" b="0" i="0" u="none" strike="noStrike" kern="1200" cap="none" spc="0" normalizeH="0" baseline="0" noProof="0" dirty="0" err="1" smtClean="0">
                  <a:ln>
                    <a:noFill/>
                  </a:ln>
                  <a:gradFill>
                    <a:gsLst>
                      <a:gs pos="0">
                        <a:srgbClr val="505050"/>
                      </a:gs>
                      <a:gs pos="100000">
                        <a:srgbClr val="505050"/>
                      </a:gs>
                    </a:gsLst>
                    <a:lin ang="5400000" scaled="0"/>
                  </a:gradFill>
                  <a:effectLst/>
                  <a:uLnTx/>
                  <a:uFillTx/>
                  <a:latin typeface="Segoe UI"/>
                  <a:ea typeface="+mn-ea"/>
                  <a:cs typeface="+mn-cs"/>
                </a:rPr>
                <a:t>ms</a:t>
              </a:r>
              <a:r>
                <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1153" rIns="82305" bIns="41153" numCol="1" anchor="t" anchorCtr="0" compatLnSpc="1">
              <a:prstTxWarp prst="textNoShape">
                <a:avLst/>
              </a:prstTxWarp>
            </a:bodyPr>
            <a:lstStyle/>
            <a:p>
              <a:pPr marL="0" marR="0" lvl="0" indent="0" algn="ctr" defTabSz="914363"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grpSp>
      <p:grpSp>
        <p:nvGrpSpPr>
          <p:cNvPr id="17" name="Group 16"/>
          <p:cNvGrpSpPr/>
          <p:nvPr/>
        </p:nvGrpSpPr>
        <p:grpSpPr>
          <a:xfrm>
            <a:off x="4425913" y="3160511"/>
            <a:ext cx="3703709" cy="1679392"/>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88720" tIns="44821" rIns="89642" bIns="44821" numCol="1" anchor="ctr" anchorCtr="0" compatLnSpc="1">
              <a:prstTxWarp prst="textNoShape">
                <a:avLst/>
              </a:prstTxWarp>
            </a:bodyPr>
            <a:lstStyle/>
            <a:p>
              <a:pPr marL="0" marR="0" lvl="0" indent="0" algn="l" defTabSz="914367" rtl="0" eaLnBrk="1" fontAlgn="auto" latinLnBrk="0" hangingPunct="1">
                <a:lnSpc>
                  <a:spcPct val="9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Channel 9 </a:t>
              </a:r>
              <a:b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b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Dev Show</a:t>
              </a:r>
            </a:p>
            <a:p>
              <a:pPr marL="0" marR="0" lvl="0" indent="0" algn="l" defTabSz="914367" rtl="0" eaLnBrk="1" fontAlgn="auto" latinLnBrk="0" hangingPunct="1">
                <a:lnSpc>
                  <a:spcPct val="90000"/>
                </a:lnSpc>
                <a:spcBef>
                  <a:spcPts val="588"/>
                </a:spcBef>
                <a:spcAft>
                  <a:spcPts val="588"/>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hlinkClick r:id="rId9"/>
                </a:rPr>
                <a:t>http://aka.ms/O365DevShow</a:t>
              </a:r>
              <a:r>
                <a:rPr kumimoji="0" lang="en-US" sz="1400" b="0" i="0" u="none" strike="noStrike" kern="1200" cap="none" spc="0" normalizeH="0" baseline="0" noProof="0" dirty="0">
                  <a:ln>
                    <a:noFill/>
                  </a:ln>
                  <a:solidFill>
                    <a:srgbClr val="FFFFFF"/>
                  </a:solidFill>
                  <a:effectLst/>
                  <a:uLnTx/>
                  <a:uFillTx/>
                  <a:latin typeface="Segoe UI"/>
                  <a:ea typeface="+mn-ea"/>
                  <a:cs typeface="+mn-cs"/>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275973" y="4916604"/>
            <a:ext cx="3782427" cy="1598496"/>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gradFill>
                    <a:gsLst>
                      <a:gs pos="0">
                        <a:srgbClr val="505050"/>
                      </a:gs>
                      <a:gs pos="100000">
                        <a:srgbClr val="505050"/>
                      </a:gs>
                    </a:gsLst>
                    <a:lin ang="5400000" scaled="0"/>
                  </a:gradFill>
                  <a:effectLst/>
                  <a:uLnTx/>
                  <a:uFillTx/>
                  <a:latin typeface="Segoe UI Light"/>
                  <a:ea typeface="+mn-ea"/>
                  <a:cs typeface="+mn-cs"/>
                </a:rPr>
                <a:t>Snack </a:t>
              </a:r>
              <a:r>
                <a:rPr kumimoji="0" lang="en-US" sz="3200" b="1"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Light"/>
                  <a:ea typeface="+mn-ea"/>
                  <a:cs typeface="+mn-cs"/>
                </a:rPr>
                <a:t>Demos</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gradFill>
                  <a:gsLst>
                    <a:gs pos="0">
                      <a:srgbClr val="505050"/>
                    </a:gs>
                    <a:gs pos="100000">
                      <a:srgbClr val="505050"/>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sng"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sng"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http</a:t>
              </a:r>
              <a:r>
                <a:rPr kumimoji="0" lang="en-US" sz="1600" b="0" i="0" u="sng"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918" y="-5951"/>
            <a:ext cx="12481943" cy="122051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2" name="Rectangle 561"/>
          <p:cNvSpPr/>
          <p:nvPr/>
        </p:nvSpPr>
        <p:spPr bwMode="auto">
          <a:xfrm>
            <a:off x="-21916" y="6514814"/>
            <a:ext cx="12481942" cy="560218"/>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4" name="Rectangle 563"/>
          <p:cNvSpPr/>
          <p:nvPr/>
        </p:nvSpPr>
        <p:spPr bwMode="auto">
          <a:xfrm>
            <a:off x="11976017" y="992406"/>
            <a:ext cx="484008" cy="5856094"/>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917" y="992406"/>
            <a:ext cx="484008" cy="5856094"/>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7706732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062581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805181" y="1850161"/>
            <a:ext cx="7312261" cy="2938883"/>
          </a:xfrm>
        </p:spPr>
        <p:txBody>
          <a:bodyPr/>
          <a:lstStyle/>
          <a:p>
            <a:r>
              <a:rPr lang="en-US" dirty="0" smtClean="0"/>
              <a:t>Intro</a:t>
            </a:r>
          </a:p>
          <a:p>
            <a:r>
              <a:rPr lang="en-US" dirty="0" smtClean="0"/>
              <a:t>Native Development</a:t>
            </a:r>
          </a:p>
          <a:p>
            <a:r>
              <a:rPr lang="en-US" dirty="0" smtClean="0"/>
              <a:t>Multi-Platforms Development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7029" y="1943425"/>
            <a:ext cx="4387370" cy="2922663"/>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877691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Intro</a:t>
            </a:r>
            <a:endParaRPr lang="en-US" dirty="0"/>
          </a:p>
        </p:txBody>
      </p:sp>
      <p:sp>
        <p:nvSpPr>
          <p:cNvPr id="3" name="Subtitle 2"/>
          <p:cNvSpPr>
            <a:spLocks noGrp="1"/>
          </p:cNvSpPr>
          <p:nvPr>
            <p:ph type="subTitle" idx="1"/>
          </p:nvPr>
        </p:nvSpPr>
        <p:spPr/>
        <p:txBody>
          <a:bodyPr/>
          <a:lstStyle/>
          <a:p>
            <a:r>
              <a:rPr lang="en-US" sz="2800" dirty="0"/>
              <a:t>Getting started with Mobile development with Office 365</a:t>
            </a:r>
            <a:endParaRPr lang="en-US" dirty="0"/>
          </a:p>
        </p:txBody>
      </p:sp>
    </p:spTree>
    <p:extLst>
      <p:ext uri="{BB962C8B-B14F-4D97-AF65-F5344CB8AC3E}">
        <p14:creationId xmlns:p14="http://schemas.microsoft.com/office/powerpoint/2010/main" val="393924777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678802" y="2199102"/>
            <a:ext cx="5266944" cy="1028337"/>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477415" y="1292225"/>
            <a:ext cx="5632704" cy="7269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6304" rIns="179212" bIns="143371" numCol="1" spcCol="0" rtlCol="0" fromWordArt="0" anchor="ctr"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r>
              <a:rPr kumimoji="0" lang="en-US" sz="5400" b="1" i="0" u="none" strike="noStrike" kern="1200" cap="none" spc="-20" normalizeH="0" baseline="0" noProof="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DATA</a:t>
            </a:r>
            <a:endParaRPr kumimoji="0" lang="en-US" sz="5400" b="1" i="0" u="none" strike="noStrike" kern="1200" cap="none" spc="-20" normalizeH="0" baseline="0" noProof="0" dirty="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endParaRPr>
          </a:p>
        </p:txBody>
      </p:sp>
      <p:sp>
        <p:nvSpPr>
          <p:cNvPr id="1277" name="USER"/>
          <p:cNvSpPr/>
          <p:nvPr/>
        </p:nvSpPr>
        <p:spPr bwMode="auto">
          <a:xfrm>
            <a:off x="579438" y="1292225"/>
            <a:ext cx="5633356" cy="7269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6304" rIns="179212" bIns="143371" numCol="1" spcCol="0" rtlCol="0" fromWordArt="0" anchor="ctr"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r>
              <a:rPr kumimoji="0" lang="en-US" sz="5400" b="1" i="0" u="none" strike="noStrike" kern="1200" cap="none" spc="-20" normalizeH="0" baseline="0" noProof="0" dirty="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USERS</a:t>
            </a:r>
          </a:p>
        </p:txBody>
      </p:sp>
      <p:grpSp>
        <p:nvGrpSpPr>
          <p:cNvPr id="1284" name="Group 1283"/>
          <p:cNvGrpSpPr/>
          <p:nvPr/>
        </p:nvGrpSpPr>
        <p:grpSpPr>
          <a:xfrm>
            <a:off x="662415" y="2919809"/>
            <a:ext cx="5262336" cy="2763865"/>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latin typeface="Segoe UI"/>
                <a:ea typeface="+mn-ea"/>
                <a:cs typeface="+mn-cs"/>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latin typeface="Segoe UI"/>
                <a:ea typeface="+mn-ea"/>
                <a:cs typeface="+mn-cs"/>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9606" tIns="44803" rIns="89606" bIns="44803" numCol="1" anchor="t" anchorCtr="0" compatLnSpc="1">
              <a:prstTxWarp prst="textNoShape">
                <a:avLst/>
              </a:prstTxWarp>
            </a:bodyPr>
            <a:lstStyle/>
            <a:p>
              <a:pPr marL="0" marR="0" lvl="0" indent="0" algn="l" defTabSz="913917"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a:ln>
                  <a:noFill/>
                </a:ln>
                <a:solidFill>
                  <a:srgbClr val="FFFFFF"/>
                </a:solidFill>
                <a:effectLst/>
                <a:uLnTx/>
                <a:uFillTx/>
                <a:latin typeface="Segoe UI"/>
                <a:ea typeface="+mn-ea"/>
                <a:cs typeface="+mn-cs"/>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9606" tIns="44803" rIns="89606" bIns="44803" numCol="1" anchor="t" anchorCtr="0" compatLnSpc="1">
              <a:prstTxWarp prst="textNoShape">
                <a:avLst/>
              </a:prstTxWarp>
            </a:bodyPr>
            <a:lstStyle/>
            <a:p>
              <a:pPr marL="0" marR="0" lvl="0" indent="0" algn="l" defTabSz="913917"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a:ln>
                  <a:noFill/>
                </a:ln>
                <a:solidFill>
                  <a:srgbClr val="FFFFFF"/>
                </a:solidFill>
                <a:effectLst/>
                <a:uLnTx/>
                <a:uFillTx/>
                <a:latin typeface="Segoe UI"/>
                <a:ea typeface="+mn-ea"/>
                <a:cs typeface="+mn-cs"/>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87" tIns="143350" rIns="179187" bIns="143350" numCol="1" spcCol="0" rtlCol="0" fromWordArt="0" anchor="t" anchorCtr="0" forceAA="0" compatLnSpc="1">
              <a:prstTxWarp prst="textNoShape">
                <a:avLst/>
              </a:prstTxWarp>
              <a:noAutofit/>
            </a:bodyPr>
            <a:lstStyle/>
            <a:p>
              <a:pPr marL="0" marR="0" lvl="0" indent="0" algn="ctr" defTabSz="913478"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230477" y="5132842"/>
            <a:ext cx="495793" cy="230913"/>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74" name="Rectangle 573"/>
          <p:cNvSpPr/>
          <p:nvPr/>
        </p:nvSpPr>
        <p:spPr bwMode="auto">
          <a:xfrm>
            <a:off x="2905367" y="3595498"/>
            <a:ext cx="427028" cy="240661"/>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5" name="Rectangle 574"/>
          <p:cNvSpPr/>
          <p:nvPr/>
        </p:nvSpPr>
        <p:spPr bwMode="auto">
          <a:xfrm>
            <a:off x="3392974" y="3866120"/>
            <a:ext cx="427028" cy="240661"/>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59" name="Rectangle 558"/>
          <p:cNvSpPr/>
          <p:nvPr/>
        </p:nvSpPr>
        <p:spPr>
          <a:xfrm>
            <a:off x="4064338" y="4417157"/>
            <a:ext cx="852417" cy="206869"/>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37" name="Rectangle 536"/>
          <p:cNvSpPr/>
          <p:nvPr/>
        </p:nvSpPr>
        <p:spPr bwMode="auto">
          <a:xfrm flipH="1">
            <a:off x="1794144" y="4695060"/>
            <a:ext cx="212196" cy="273718"/>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5" name="Rectangle 514"/>
          <p:cNvSpPr/>
          <p:nvPr/>
        </p:nvSpPr>
        <p:spPr bwMode="auto">
          <a:xfrm>
            <a:off x="1049675" y="4975610"/>
            <a:ext cx="92331" cy="486340"/>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7" name="Rectangle 496"/>
          <p:cNvSpPr/>
          <p:nvPr/>
        </p:nvSpPr>
        <p:spPr bwMode="auto">
          <a:xfrm>
            <a:off x="1278399" y="5070750"/>
            <a:ext cx="215498" cy="158012"/>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 name="Oval 23"/>
          <p:cNvSpPr/>
          <p:nvPr/>
        </p:nvSpPr>
        <p:spPr bwMode="auto">
          <a:xfrm>
            <a:off x="7030631"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178349" y="2501500"/>
            <a:ext cx="557713" cy="411713"/>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797" tIns="44780" rIns="0" bIns="44780" numCol="1" spcCol="0" rtlCol="0" fromWordArt="0" anchor="ctr" anchorCtr="0" forceAA="0" compatLnSpc="1">
            <a:prstTxWarp prst="textNoShape">
              <a:avLst/>
            </a:prstTxWarp>
            <a:noAutofit/>
          </a:bodyPr>
          <a:lstStyle/>
          <a:p>
            <a:pPr marL="0" marR="0" lvl="0" indent="0" algn="l" defTabSz="913294" rtl="0" eaLnBrk="1" fontAlgn="auto" latinLnBrk="0" hangingPunct="1">
              <a:lnSpc>
                <a:spcPct val="90000"/>
              </a:lnSpc>
              <a:spcBef>
                <a:spcPts val="0"/>
              </a:spcBef>
              <a:spcAft>
                <a:spcPts val="588"/>
              </a:spcAft>
              <a:buClrTx/>
              <a:buSzTx/>
              <a:buFontTx/>
              <a:buNone/>
              <a:tabLst/>
              <a:defRPr/>
            </a:pPr>
            <a:endParaRPr kumimoji="0" lang="en-US" sz="136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sp>
        <p:nvSpPr>
          <p:cNvPr id="333" name="Oval 332"/>
          <p:cNvSpPr/>
          <p:nvPr/>
        </p:nvSpPr>
        <p:spPr bwMode="auto">
          <a:xfrm>
            <a:off x="8258126"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4" name="Freeform 17"/>
          <p:cNvSpPr>
            <a:spLocks noEditPoints="1"/>
          </p:cNvSpPr>
          <p:nvPr/>
        </p:nvSpPr>
        <p:spPr bwMode="auto">
          <a:xfrm>
            <a:off x="8449719" y="2408736"/>
            <a:ext cx="469960" cy="597241"/>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37" name="Oval 336"/>
          <p:cNvSpPr/>
          <p:nvPr/>
        </p:nvSpPr>
        <p:spPr bwMode="auto">
          <a:xfrm>
            <a:off x="9485621"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8" name="Freeform 337"/>
          <p:cNvSpPr>
            <a:spLocks noEditPoints="1"/>
          </p:cNvSpPr>
          <p:nvPr/>
        </p:nvSpPr>
        <p:spPr bwMode="auto">
          <a:xfrm>
            <a:off x="9617175" y="2454371"/>
            <a:ext cx="590041" cy="505968"/>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40" name="Oval 339"/>
          <p:cNvSpPr/>
          <p:nvPr/>
        </p:nvSpPr>
        <p:spPr bwMode="auto">
          <a:xfrm>
            <a:off x="10713115"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1" name="Group 10"/>
          <p:cNvGrpSpPr/>
          <p:nvPr/>
        </p:nvGrpSpPr>
        <p:grpSpPr>
          <a:xfrm>
            <a:off x="10861764" y="2465068"/>
            <a:ext cx="555851" cy="484577"/>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79" name="Group 678"/>
          <p:cNvGrpSpPr/>
          <p:nvPr/>
        </p:nvGrpSpPr>
        <p:grpSpPr>
          <a:xfrm>
            <a:off x="10406993" y="4621617"/>
            <a:ext cx="1344382" cy="1062056"/>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grpSp>
        <p:sp>
          <p:nvSpPr>
            <p:cNvPr id="673" name="TextBox 672"/>
            <p:cNvSpPr txBox="1"/>
            <p:nvPr/>
          </p:nvSpPr>
          <p:spPr>
            <a:xfrm>
              <a:off x="9972097" y="4577624"/>
              <a:ext cx="1344382" cy="859622"/>
            </a:xfrm>
            <a:prstGeom prst="rect">
              <a:avLst/>
            </a:prstGeom>
            <a:noFill/>
          </p:spPr>
          <p:txBody>
            <a:bodyPr wrap="square" lIns="182880" tIns="146304" rIns="182880" bIns="146304" rtlCol="0" anchor="ctr" anchorCtr="0">
              <a:noAutofit/>
            </a:bodyPr>
            <a:lstStyle/>
            <a:p>
              <a:pPr marL="0" marR="0" lvl="0" indent="0" algn="ctr" defTabSz="932688" rtl="0" eaLnBrk="1" fontAlgn="auto" latinLnBrk="0" hangingPunct="1">
                <a:lnSpc>
                  <a:spcPct val="90000"/>
                </a:lnSpc>
                <a:spcBef>
                  <a:spcPts val="0"/>
                </a:spcBef>
                <a:spcAft>
                  <a:spcPts val="600"/>
                </a:spcAft>
                <a:buClrTx/>
                <a:buSzTx/>
                <a:buFontTx/>
                <a:buNone/>
                <a:tabLst/>
                <a:defRPr/>
              </a:pPr>
              <a:r>
                <a:rPr kumimoji="0" lang="en-US" sz="3000" b="0" i="0" u="none" strike="noStrike" kern="1200" cap="none" spc="0" normalizeH="0" baseline="0" noProof="0" dirty="0">
                  <a:ln>
                    <a:noFill/>
                  </a:ln>
                  <a:gradFill>
                    <a:gsLst>
                      <a:gs pos="2917">
                        <a:srgbClr val="404040"/>
                      </a:gs>
                      <a:gs pos="30000">
                        <a:srgbClr val="404040"/>
                      </a:gs>
                    </a:gsLst>
                    <a:lin ang="5400000" scaled="0"/>
                  </a:gradFill>
                  <a:effectLst/>
                  <a:uLnTx/>
                  <a:uFillTx/>
                  <a:latin typeface="Segoe UI Light"/>
                  <a:ea typeface="+mn-ea"/>
                  <a:cs typeface="+mn-cs"/>
                </a:rPr>
                <a:t>HTML</a:t>
              </a:r>
            </a:p>
          </p:txBody>
        </p:sp>
      </p:grpSp>
      <p:grpSp>
        <p:nvGrpSpPr>
          <p:cNvPr id="675" name="Group 674"/>
          <p:cNvGrpSpPr/>
          <p:nvPr/>
        </p:nvGrpSpPr>
        <p:grpSpPr>
          <a:xfrm>
            <a:off x="7077896" y="4369659"/>
            <a:ext cx="899570" cy="1314014"/>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556626" y="3143251"/>
            <a:ext cx="1057275" cy="82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nvGrpSpPr>
          <p:cNvPr id="668" name="Group 667"/>
          <p:cNvGrpSpPr/>
          <p:nvPr/>
        </p:nvGrpSpPr>
        <p:grpSpPr>
          <a:xfrm>
            <a:off x="8557700" y="3188546"/>
            <a:ext cx="875225" cy="70907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69" name="Group 668"/>
          <p:cNvGrpSpPr/>
          <p:nvPr/>
        </p:nvGrpSpPr>
        <p:grpSpPr>
          <a:xfrm>
            <a:off x="9432922" y="3188546"/>
            <a:ext cx="606272" cy="715942"/>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80" name="Group 679"/>
          <p:cNvGrpSpPr/>
          <p:nvPr/>
        </p:nvGrpSpPr>
        <p:grpSpPr>
          <a:xfrm>
            <a:off x="8419479" y="3831835"/>
            <a:ext cx="1331448" cy="1851838"/>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912676" y="3188546"/>
            <a:ext cx="454025" cy="1444602"/>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71" name="Group 670"/>
          <p:cNvGrpSpPr/>
          <p:nvPr/>
        </p:nvGrpSpPr>
        <p:grpSpPr>
          <a:xfrm>
            <a:off x="7265987" y="3188546"/>
            <a:ext cx="382588" cy="1813666"/>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21756204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Azure AD OAuth in Office 365</a:t>
            </a:r>
          </a:p>
        </p:txBody>
      </p:sp>
      <p:sp>
        <p:nvSpPr>
          <p:cNvPr id="4" name="Text Placeholder 3"/>
          <p:cNvSpPr>
            <a:spLocks noGrp="1"/>
          </p:cNvSpPr>
          <p:nvPr>
            <p:ph type="body" sz="quarter" idx="11"/>
          </p:nvPr>
        </p:nvSpPr>
        <p:spPr/>
        <p:txBody>
          <a:bodyPr/>
          <a:lstStyle/>
          <a:p>
            <a:r>
              <a:rPr lang="en-US" dirty="0"/>
              <a:t>Single authentication flow</a:t>
            </a:r>
          </a:p>
          <a:p>
            <a:pPr lvl="1"/>
            <a:r>
              <a:rPr lang="en-US" dirty="0"/>
              <a:t>Across all Office 365 services</a:t>
            </a:r>
          </a:p>
          <a:p>
            <a:pPr lvl="1"/>
            <a:r>
              <a:rPr lang="en-US" dirty="0" smtClean="0"/>
              <a:t>“Native” apps </a:t>
            </a:r>
            <a:r>
              <a:rPr lang="en-US" dirty="0"/>
              <a:t>and web sites</a:t>
            </a:r>
          </a:p>
          <a:p>
            <a:pPr lvl="1"/>
            <a:r>
              <a:rPr lang="en-US" dirty="0"/>
              <a:t>Admin and end-user consent</a:t>
            </a:r>
          </a:p>
          <a:p>
            <a:r>
              <a:rPr lang="en-US" dirty="0"/>
              <a:t>Secure protocol</a:t>
            </a:r>
          </a:p>
          <a:p>
            <a:pPr lvl="1"/>
            <a:r>
              <a:rPr lang="en-US" dirty="0"/>
              <a:t>OAuth </a:t>
            </a:r>
            <a:r>
              <a:rPr lang="en-US" dirty="0" smtClean="0"/>
              <a:t>2.0 (no </a:t>
            </a:r>
            <a:r>
              <a:rPr lang="en-US" dirty="0"/>
              <a:t>capturing user </a:t>
            </a:r>
            <a:r>
              <a:rPr lang="en-US" dirty="0" smtClean="0"/>
              <a:t>credentials)</a:t>
            </a:r>
            <a:endParaRPr lang="en-US" dirty="0"/>
          </a:p>
          <a:p>
            <a:pPr lvl="1"/>
            <a:r>
              <a:rPr lang="en-US" dirty="0"/>
              <a:t>Fine-grained access scopes</a:t>
            </a:r>
          </a:p>
          <a:p>
            <a:pPr lvl="1"/>
            <a:r>
              <a:rPr lang="en-US" dirty="0"/>
              <a:t>Supports MFA and federated user sign-in</a:t>
            </a:r>
          </a:p>
          <a:p>
            <a:pPr lvl="1"/>
            <a:r>
              <a:rPr lang="en-US" dirty="0"/>
              <a:t>Long-term access through refresh </a:t>
            </a:r>
            <a:r>
              <a:rPr lang="en-US" dirty="0" smtClean="0"/>
              <a:t>tokens</a:t>
            </a:r>
          </a:p>
          <a:p>
            <a:r>
              <a:rPr lang="en-US" dirty="0"/>
              <a:t>Unique Considerations of “Native” Azure Apps</a:t>
            </a:r>
          </a:p>
          <a:p>
            <a:pPr lvl="1"/>
            <a:r>
              <a:rPr lang="en-US" dirty="0"/>
              <a:t>Inherently multi-tenant</a:t>
            </a:r>
          </a:p>
          <a:p>
            <a:pPr lvl="1"/>
            <a:r>
              <a:rPr lang="en-US" dirty="0"/>
              <a:t>No client/app secret (think about distribution)</a:t>
            </a:r>
          </a:p>
          <a:p>
            <a:pPr lvl="1"/>
            <a:r>
              <a:rPr lang="en-US" dirty="0"/>
              <a:t>Leverage a web authentication </a:t>
            </a:r>
            <a:r>
              <a:rPr lang="en-US" dirty="0" smtClean="0"/>
              <a:t>window/broker </a:t>
            </a:r>
            <a:r>
              <a:rPr lang="en-US" dirty="0"/>
              <a:t>(via ADAL)</a:t>
            </a:r>
          </a:p>
          <a:p>
            <a:pPr lvl="1"/>
            <a:r>
              <a:rPr lang="en-US" dirty="0" smtClean="0"/>
              <a:t>No </a:t>
            </a:r>
            <a:r>
              <a:rPr lang="en-US" dirty="0"/>
              <a:t>application-only permissions (can go through proxy service</a:t>
            </a:r>
            <a:r>
              <a:rPr lang="en-US" dirty="0" smtClean="0"/>
              <a:t>)</a:t>
            </a:r>
            <a:endParaRPr lang="en-US" dirty="0"/>
          </a:p>
        </p:txBody>
      </p:sp>
      <p:pic>
        <p:nvPicPr>
          <p:cNvPr id="6" name="Picture 11"/>
          <p:cNvPicPr>
            <a:picLocks noChangeAspect="1"/>
          </p:cNvPicPr>
          <p:nvPr/>
        </p:nvPicPr>
        <p:blipFill rotWithShape="1">
          <a:blip r:embed="rId2"/>
          <a:srcRect l="37512" r="2532" b="21991"/>
          <a:stretch/>
        </p:blipFill>
        <p:spPr>
          <a:xfrm>
            <a:off x="8580437" y="982662"/>
            <a:ext cx="3166532" cy="3733800"/>
          </a:xfrm>
          <a:prstGeom prst="rect">
            <a:avLst/>
          </a:prstGeom>
          <a:ln w="3175">
            <a:solidFill>
              <a:schemeClr val="tx1"/>
            </a:solidFill>
          </a:ln>
        </p:spPr>
      </p:pic>
    </p:spTree>
    <p:extLst>
      <p:ext uri="{BB962C8B-B14F-4D97-AF65-F5344CB8AC3E}">
        <p14:creationId xmlns:p14="http://schemas.microsoft.com/office/powerpoint/2010/main" val="276818900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Microsoft Graph Mobile SDKs</a:t>
            </a:r>
            <a:endParaRPr lang="en-US" dirty="0"/>
          </a:p>
        </p:txBody>
      </p:sp>
      <p:sp>
        <p:nvSpPr>
          <p:cNvPr id="4" name="Text Placeholder 3"/>
          <p:cNvSpPr>
            <a:spLocks noGrp="1"/>
          </p:cNvSpPr>
          <p:nvPr>
            <p:ph type="body" sz="quarter" idx="11"/>
          </p:nvPr>
        </p:nvSpPr>
        <p:spPr>
          <a:xfrm>
            <a:off x="274640" y="1212851"/>
            <a:ext cx="11889564" cy="4975513"/>
          </a:xfrm>
        </p:spPr>
        <p:txBody>
          <a:bodyPr/>
          <a:lstStyle/>
          <a:p>
            <a:r>
              <a:rPr lang="en-US" dirty="0" smtClean="0"/>
              <a:t>iOS</a:t>
            </a:r>
          </a:p>
          <a:p>
            <a:r>
              <a:rPr lang="en-US" sz="2000" spc="0" dirty="0" smtClean="0">
                <a:latin typeface="+mn-lt"/>
              </a:rPr>
              <a:t>https</a:t>
            </a:r>
            <a:r>
              <a:rPr lang="en-US" sz="2000" spc="0" dirty="0">
                <a:latin typeface="+mn-lt"/>
              </a:rPr>
              <a:t>://</a:t>
            </a:r>
            <a:r>
              <a:rPr lang="en-US" sz="2000" spc="0" dirty="0">
                <a:latin typeface="+mn-lt"/>
              </a:rPr>
              <a:t>github.com/OfficeDev/Office-365-SDK-for-iOS</a:t>
            </a:r>
          </a:p>
          <a:p>
            <a:r>
              <a:rPr lang="en-US" dirty="0" smtClean="0"/>
              <a:t>Android</a:t>
            </a:r>
          </a:p>
          <a:p>
            <a:r>
              <a:rPr lang="en-US" sz="2000" spc="0" dirty="0" smtClean="0">
                <a:latin typeface="+mn-lt"/>
              </a:rPr>
              <a:t>https</a:t>
            </a:r>
            <a:r>
              <a:rPr lang="en-US" sz="2000" spc="0" dirty="0">
                <a:latin typeface="+mn-lt"/>
              </a:rPr>
              <a:t>://</a:t>
            </a:r>
            <a:r>
              <a:rPr lang="en-US" sz="2000" spc="0" dirty="0">
                <a:latin typeface="+mn-lt"/>
              </a:rPr>
              <a:t>github.com/OfficeDev/Office-365-SDK-for-Android</a:t>
            </a:r>
          </a:p>
          <a:p>
            <a:r>
              <a:rPr lang="en-US" dirty="0" smtClean="0"/>
              <a:t>Cordova</a:t>
            </a:r>
          </a:p>
          <a:p>
            <a:r>
              <a:rPr lang="en-US" sz="2000" spc="0" dirty="0" smtClean="0">
                <a:latin typeface="+mn-lt"/>
              </a:rPr>
              <a:t>No </a:t>
            </a:r>
            <a:r>
              <a:rPr lang="en-US" sz="2000" spc="0" dirty="0">
                <a:latin typeface="+mn-lt"/>
              </a:rPr>
              <a:t>SDK needed – Make REST API calls via </a:t>
            </a:r>
            <a:r>
              <a:rPr lang="en-US" sz="2000" spc="0" dirty="0" err="1">
                <a:latin typeface="+mn-lt"/>
              </a:rPr>
              <a:t>Jquery</a:t>
            </a:r>
            <a:endParaRPr lang="en-US" sz="2000" spc="0" dirty="0">
              <a:latin typeface="+mn-lt"/>
            </a:endParaRPr>
          </a:p>
          <a:p>
            <a:r>
              <a:rPr lang="en-US" dirty="0" smtClean="0"/>
              <a:t>Xamarin / Windows Universal</a:t>
            </a:r>
          </a:p>
          <a:p>
            <a:r>
              <a:rPr lang="en-US" sz="2000" spc="0" dirty="0" smtClean="0">
                <a:latin typeface="+mn-lt"/>
              </a:rPr>
              <a:t>Use </a:t>
            </a:r>
            <a:r>
              <a:rPr lang="en-US" sz="2000" spc="0" dirty="0">
                <a:latin typeface="+mn-lt"/>
              </a:rPr>
              <a:t>the .NET SDK</a:t>
            </a:r>
          </a:p>
        </p:txBody>
      </p:sp>
    </p:spTree>
    <p:extLst>
      <p:ext uri="{BB962C8B-B14F-4D97-AF65-F5344CB8AC3E}">
        <p14:creationId xmlns:p14="http://schemas.microsoft.com/office/powerpoint/2010/main" val="20086738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6219825" y="0"/>
            <a:ext cx="6216650" cy="6992588"/>
          </a:xfrm>
          <a:prstGeom prst="rect">
            <a:avLst/>
          </a:prstGeom>
          <a:solidFill>
            <a:srgbClr val="0072C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2" name="Title 1"/>
          <p:cNvSpPr>
            <a:spLocks noGrp="1"/>
          </p:cNvSpPr>
          <p:nvPr>
            <p:ph type="title"/>
          </p:nvPr>
        </p:nvSpPr>
        <p:spPr>
          <a:xfrm>
            <a:off x="274640" y="1241106"/>
            <a:ext cx="5486399" cy="2012602"/>
          </a:xfrm>
        </p:spPr>
        <p:txBody>
          <a:bodyPr/>
          <a:lstStyle/>
          <a:p>
            <a:r>
              <a:rPr lang="en-US" dirty="0">
                <a:gradFill>
                  <a:gsLst>
                    <a:gs pos="1250">
                      <a:schemeClr val="tx2"/>
                    </a:gs>
                    <a:gs pos="100000">
                      <a:schemeClr val="tx2"/>
                    </a:gs>
                  </a:gsLst>
                  <a:lin ang="5400000" scaled="0"/>
                </a:gradFill>
              </a:rPr>
              <a:t>Native Mobile Apps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2699" y="2891455"/>
            <a:ext cx="4010025" cy="1209675"/>
          </a:xfrm>
          <a:prstGeom prst="rect">
            <a:avLst/>
          </a:prstGeom>
        </p:spPr>
      </p:pic>
    </p:spTree>
    <p:extLst>
      <p:ext uri="{BB962C8B-B14F-4D97-AF65-F5344CB8AC3E}">
        <p14:creationId xmlns:p14="http://schemas.microsoft.com/office/powerpoint/2010/main" val="1428178696"/>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10.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NA14Speaker_PPT_Template [Read-Only]" id="{2A7DA4F6-E863-44BA-B064-9E5DF871FA15}" vid="{CA2D5409-25F5-4284-AE71-EC20238C5228}"/>
    </a:ext>
  </a:extLst>
</a:theme>
</file>

<file path=ppt/theme/theme3.xml><?xml version="1.0" encoding="utf-8"?>
<a:theme xmlns:a="http://schemas.openxmlformats.org/drawingml/2006/main" name="1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4.xml><?xml version="1.0" encoding="utf-8"?>
<a:theme xmlns:a="http://schemas.openxmlformats.org/drawingml/2006/main" name="2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5.xml><?xml version="1.0" encoding="utf-8"?>
<a:theme xmlns:a="http://schemas.openxmlformats.org/drawingml/2006/main" name="1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6.xml><?xml version="1.0" encoding="utf-8"?>
<a:theme xmlns:a="http://schemas.openxmlformats.org/drawingml/2006/main" name="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7.xml><?xml version="1.0" encoding="utf-8"?>
<a:theme xmlns:a="http://schemas.openxmlformats.org/drawingml/2006/main" name="3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8.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9.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5fad15d0-477e-40da-a20d-40d4ca777cbd">
      <UserInfo>
        <DisplayName>Chakkaradeep (Chaks) Chinnakonda Chandran</DisplayName>
        <AccountId>285</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E2C87EC-C796-48CF-A1ED-51EC3C3FFFA2}">
  <ds:schemaRefs>
    <ds:schemaRef ds:uri="http://schemas.microsoft.com/office/2006/metadata/properties"/>
    <ds:schemaRef ds:uri="http://purl.org/dc/dcmitype/"/>
    <ds:schemaRef ds:uri="http://www.w3.org/XML/1998/namespace"/>
    <ds:schemaRef ds:uri="http://schemas.microsoft.com/office/2006/documentManagement/types"/>
    <ds:schemaRef ds:uri="http://schemas.openxmlformats.org/package/2006/metadata/core-properties"/>
    <ds:schemaRef ds:uri="http://purl.org/dc/elements/1.1/"/>
    <ds:schemaRef ds:uri="http://schemas.microsoft.com/office/infopath/2007/PartnerControls"/>
    <ds:schemaRef ds:uri="5fad15d0-477e-40da-a20d-40d4ca777cbd"/>
    <ds:schemaRef ds:uri="http://purl.org/dc/terms/"/>
  </ds:schemaRefs>
</ds:datastoreItem>
</file>

<file path=customXml/itemProps2.xml><?xml version="1.0" encoding="utf-8"?>
<ds:datastoreItem xmlns:ds="http://schemas.openxmlformats.org/officeDocument/2006/customXml" ds:itemID="{1B6D018A-B68C-4382-B334-319055AF8637}">
  <ds:schemaRefs>
    <ds:schemaRef ds:uri="http://schemas.microsoft.com/sharepoint/v3/contenttype/forms"/>
  </ds:schemaRefs>
</ds:datastoreItem>
</file>

<file path=customXml/itemProps3.xml><?xml version="1.0" encoding="utf-8"?>
<ds:datastoreItem xmlns:ds="http://schemas.openxmlformats.org/officeDocument/2006/customXml" ds:itemID="{890F2F74-9098-42B9-BEE7-84AD4E57FD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3495</Words>
  <Application>Microsoft Office PowerPoint</Application>
  <PresentationFormat>Custom</PresentationFormat>
  <Paragraphs>323</Paragraphs>
  <Slides>31</Slides>
  <Notes>23</Notes>
  <HiddenSlides>1</HiddenSlides>
  <MMClips>0</MMClips>
  <ScaleCrop>false</ScaleCrop>
  <HeadingPairs>
    <vt:vector size="6" baseType="variant">
      <vt:variant>
        <vt:lpstr>Fonts Used</vt:lpstr>
      </vt:variant>
      <vt:variant>
        <vt:i4>9</vt:i4>
      </vt:variant>
      <vt:variant>
        <vt:lpstr>Theme</vt:lpstr>
      </vt:variant>
      <vt:variant>
        <vt:i4>11</vt:i4>
      </vt:variant>
      <vt:variant>
        <vt:lpstr>Slide Titles</vt:lpstr>
      </vt:variant>
      <vt:variant>
        <vt:i4>31</vt:i4>
      </vt:variant>
    </vt:vector>
  </HeadingPairs>
  <TitlesOfParts>
    <vt:vector size="51" baseType="lpstr">
      <vt:lpstr>Arial</vt:lpstr>
      <vt:lpstr>Calibri</vt:lpstr>
      <vt:lpstr>Calibri Light</vt:lpstr>
      <vt:lpstr>Consolas</vt:lpstr>
      <vt:lpstr>Courier New</vt:lpstr>
      <vt:lpstr>Segoe Light</vt:lpstr>
      <vt:lpstr>Segoe UI</vt:lpstr>
      <vt:lpstr>Segoe UI Light</vt:lpstr>
      <vt:lpstr>Wingdings</vt:lpstr>
      <vt:lpstr>5-30055_Office Template 2012 - 16x9 - White Background</vt:lpstr>
      <vt:lpstr>TechEd 2014 Dk Blue</vt:lpstr>
      <vt:lpstr>1_Metro Presentation</vt:lpstr>
      <vt:lpstr>2_Metro Presentation</vt:lpstr>
      <vt:lpstr>1_TEE14 Speaker PPT Template</vt:lpstr>
      <vt:lpstr>TEE14 Speaker PPT Template</vt:lpstr>
      <vt:lpstr>3_Metro Presentation</vt:lpstr>
      <vt:lpstr>2_TEE14 Speaker PPT Template</vt:lpstr>
      <vt:lpstr>5-30610_Microsoft_Ignite_Keynote_Template_CUSTOM_LIGHT</vt:lpstr>
      <vt:lpstr>1_5-30055_Office Template 2012 - 16x9 - White Background</vt:lpstr>
      <vt:lpstr>Office Theme</vt:lpstr>
      <vt:lpstr>Office 365 Development</vt:lpstr>
      <vt:lpstr>Course Agenda</vt:lpstr>
      <vt:lpstr>Getting started with Mobile development with Office 365</vt:lpstr>
      <vt:lpstr>Agenda </vt:lpstr>
      <vt:lpstr>Intro</vt:lpstr>
      <vt:lpstr>Developer vision</vt:lpstr>
      <vt:lpstr>Azure AD OAuth in Office 365</vt:lpstr>
      <vt:lpstr>Microsoft Graph Mobile SDKs</vt:lpstr>
      <vt:lpstr>Native Mobile Apps</vt:lpstr>
      <vt:lpstr>Universal Windows Apps</vt:lpstr>
      <vt:lpstr>Universal Windows Apps</vt:lpstr>
      <vt:lpstr>PowerPoint Presentation</vt:lpstr>
      <vt:lpstr>Android</vt:lpstr>
      <vt:lpstr>Android</vt:lpstr>
      <vt:lpstr>PowerPoint Presentation</vt:lpstr>
      <vt:lpstr>iOS</vt:lpstr>
      <vt:lpstr>iOS</vt:lpstr>
      <vt:lpstr>PowerPoint Presentation</vt:lpstr>
      <vt:lpstr>Cross-Platform Mobile Apps</vt:lpstr>
      <vt:lpstr>Apache Cordova</vt:lpstr>
      <vt:lpstr>Apache Cordova</vt:lpstr>
      <vt:lpstr>PowerPoint Presentation</vt:lpstr>
      <vt:lpstr>Xamarin</vt:lpstr>
      <vt:lpstr>Xamarin</vt:lpstr>
      <vt:lpstr>PowerPoint Presentation</vt:lpstr>
      <vt:lpstr>Mobile Platform Decision Tree</vt:lpstr>
      <vt:lpstr>Summary </vt:lpstr>
      <vt:lpstr>Further reading…</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2014-06-20T16:01:45Z</dcterms:created>
  <dcterms:modified xsi:type="dcterms:W3CDTF">2015-12-30T17:28:05Z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0x010100A2E4C90AA7333249A7DBC8CC6F49919B</vt:lpwstr>
  </property>
  <property fmtid="{D5CDD505-2E9C-101B-9397-08002B2CF9AE}" pid="3" name="IsMyDocuments">
    <vt:bool>true</vt:bool>
  </property>
  <property fmtid="{D5CDD505-2E9C-101B-9397-08002B2CF9AE}" pid="4" name="DocVizMetadataToken">
    <vt:lpwstr>300x161x1</vt:lpwstr>
  </property>
</Properties>
</file>

<file path=docProps/thumbnail.jpeg>
</file>